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4"/>
  </p:notesMasterIdLst>
  <p:sldIdLst>
    <p:sldId id="256" r:id="rId2"/>
    <p:sldId id="262" r:id="rId3"/>
    <p:sldId id="264" r:id="rId4"/>
    <p:sldId id="259" r:id="rId5"/>
    <p:sldId id="278" r:id="rId6"/>
    <p:sldId id="304" r:id="rId7"/>
    <p:sldId id="263" r:id="rId8"/>
    <p:sldId id="307" r:id="rId9"/>
    <p:sldId id="308" r:id="rId10"/>
    <p:sldId id="301" r:id="rId11"/>
    <p:sldId id="261" r:id="rId12"/>
    <p:sldId id="280" r:id="rId13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Oswald" panose="00000500000000000000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51AF40-6E37-438A-ACBF-A63868BB9308}">
  <a:tblStyle styleId="{9751AF40-6E37-438A-ACBF-A63868BB93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729" autoAdjust="0"/>
  </p:normalViewPr>
  <p:slideViewPr>
    <p:cSldViewPr snapToGrid="0">
      <p:cViewPr varScale="1">
        <p:scale>
          <a:sx n="185" d="100"/>
          <a:sy n="185" d="100"/>
        </p:scale>
        <p:origin x="110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4072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Product != App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members have various backgrounds </a:t>
            </a:r>
          </a:p>
        </p:txBody>
      </p:sp>
    </p:spTree>
    <p:extLst>
      <p:ext uri="{BB962C8B-B14F-4D97-AF65-F5344CB8AC3E}">
        <p14:creationId xmlns:p14="http://schemas.microsoft.com/office/powerpoint/2010/main" val="1044505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8d86ff3bbe_0_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8d86ff3bbe_0_1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Better estimates, higher accuracy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Water consumption from groceries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8d86ff3bbe_0_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8d86ff3bbe_0_1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d86ff3bbe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d86ff3bbe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8d86ff3bbe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8d86ff3bbe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Charge your phone 20 times over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d86ff3bbe_0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d86ff3bbe_0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are even products already based on this idea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8d86ff3bbe_0_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8d86ff3bbe_0_1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8d86ff3bbe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8d86ff3bbe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4621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Taking audio signal and process it and detects the time spent with flowing water 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Explain the application interface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59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 to go further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30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avLst/>
            <a:gdLst/>
            <a:ahLst/>
            <a:cxnLst/>
            <a:rect l="l" t="t" r="r" b="b"/>
            <a:pathLst>
              <a:path w="176309" h="155722" extrusionOk="0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8"/>
          <p:cNvGrpSpPr/>
          <p:nvPr/>
        </p:nvGrpSpPr>
        <p:grpSpPr>
          <a:xfrm rot="199848" flipH="1">
            <a:off x="1146238" y="3853117"/>
            <a:ext cx="581719" cy="921601"/>
            <a:chOff x="-1904298" y="1056455"/>
            <a:chExt cx="581725" cy="921611"/>
          </a:xfrm>
        </p:grpSpPr>
        <p:sp>
          <p:nvSpPr>
            <p:cNvPr id="177" name="Google Shape;177;p18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8"/>
          <p:cNvGrpSpPr/>
          <p:nvPr/>
        </p:nvGrpSpPr>
        <p:grpSpPr>
          <a:xfrm flipH="1">
            <a:off x="1561015" y="3934149"/>
            <a:ext cx="878448" cy="863379"/>
            <a:chOff x="-5358445" y="839844"/>
            <a:chExt cx="1391711" cy="1367837"/>
          </a:xfrm>
        </p:grpSpPr>
        <p:sp>
          <p:nvSpPr>
            <p:cNvPr id="180" name="Google Shape;180;p18"/>
            <p:cNvSpPr/>
            <p:nvPr/>
          </p:nvSpPr>
          <p:spPr>
            <a:xfrm>
              <a:off x="-5358445" y="839844"/>
              <a:ext cx="1391711" cy="1367419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-5168235" y="1050330"/>
              <a:ext cx="1163208" cy="1157351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18"/>
          <p:cNvGrpSpPr/>
          <p:nvPr/>
        </p:nvGrpSpPr>
        <p:grpSpPr>
          <a:xfrm rot="1263781" flipH="1">
            <a:off x="538221" y="4030012"/>
            <a:ext cx="890375" cy="822935"/>
            <a:chOff x="-1855532" y="1600966"/>
            <a:chExt cx="890361" cy="822923"/>
          </a:xfrm>
        </p:grpSpPr>
        <p:sp>
          <p:nvSpPr>
            <p:cNvPr id="183" name="Google Shape;183;p18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18"/>
          <p:cNvGrpSpPr/>
          <p:nvPr/>
        </p:nvGrpSpPr>
        <p:grpSpPr>
          <a:xfrm flipH="1"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186" name="Google Shape;186;p18"/>
            <p:cNvSpPr/>
            <p:nvPr/>
          </p:nvSpPr>
          <p:spPr>
            <a:xfrm>
              <a:off x="277700" y="2423875"/>
              <a:ext cx="7071450" cy="1772025"/>
            </a:xfrm>
            <a:custGeom>
              <a:avLst/>
              <a:gdLst/>
              <a:ahLst/>
              <a:cxnLst/>
              <a:rect l="l" t="t" r="r" b="b"/>
              <a:pathLst>
                <a:path w="282858" h="70881" extrusionOk="0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271750" y="3380525"/>
              <a:ext cx="1876450" cy="815375"/>
            </a:xfrm>
            <a:custGeom>
              <a:avLst/>
              <a:gdLst/>
              <a:ahLst/>
              <a:cxnLst/>
              <a:rect l="l" t="t" r="r" b="b"/>
              <a:pathLst>
                <a:path w="75058" h="32615" extrusionOk="0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1828200" y="3808500"/>
              <a:ext cx="1499600" cy="387400"/>
            </a:xfrm>
            <a:custGeom>
              <a:avLst/>
              <a:gdLst/>
              <a:ahLst/>
              <a:cxnLst/>
              <a:rect l="l" t="t" r="r" b="b"/>
              <a:pathLst>
                <a:path w="59984" h="15496" extrusionOk="0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title" idx="2"/>
          </p:nvPr>
        </p:nvSpPr>
        <p:spPr>
          <a:xfrm>
            <a:off x="1087250" y="1758450"/>
            <a:ext cx="1813800" cy="4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subTitle" idx="1"/>
          </p:nvPr>
        </p:nvSpPr>
        <p:spPr>
          <a:xfrm>
            <a:off x="1087250" y="2237950"/>
            <a:ext cx="1813800" cy="16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title" idx="3"/>
          </p:nvPr>
        </p:nvSpPr>
        <p:spPr>
          <a:xfrm>
            <a:off x="3665025" y="1758450"/>
            <a:ext cx="1813800" cy="4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ubTitle" idx="4"/>
          </p:nvPr>
        </p:nvSpPr>
        <p:spPr>
          <a:xfrm>
            <a:off x="3665100" y="2237950"/>
            <a:ext cx="1813800" cy="16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title" idx="5"/>
          </p:nvPr>
        </p:nvSpPr>
        <p:spPr>
          <a:xfrm>
            <a:off x="6242950" y="1758450"/>
            <a:ext cx="1801200" cy="4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ubTitle" idx="6"/>
          </p:nvPr>
        </p:nvSpPr>
        <p:spPr>
          <a:xfrm>
            <a:off x="6242950" y="2237950"/>
            <a:ext cx="1813800" cy="16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3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4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5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6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1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>
            <a:spLocks noGrp="1"/>
          </p:cNvSpPr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10" name="Google Shape;310;p28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59" name="Google Shape;5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60" name="Google Shape;6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" name="Google Shape;6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62" name="Google Shape;6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" name="Google Shape;6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66" name="Google Shape;6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" name="Google Shape;6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68" name="Google Shape;6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" name="Google Shape;72;p11"/>
          <p:cNvSpPr/>
          <p:nvPr/>
        </p:nvSpPr>
        <p:spPr>
          <a:xfrm>
            <a:off x="135300" y="3359424"/>
            <a:ext cx="3190928" cy="1665834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3838" y="2854054"/>
            <a:ext cx="9136313" cy="2289456"/>
          </a:xfrm>
          <a:custGeom>
            <a:avLst/>
            <a:gdLst/>
            <a:ahLst/>
            <a:cxnLst/>
            <a:rect l="l" t="t" r="r" b="b"/>
            <a:pathLst>
              <a:path w="282858" h="70881" extrusionOk="0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 flipH="1">
            <a:off x="7315803" y="3477799"/>
            <a:ext cx="1828197" cy="1665810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rot="10800000" flipH="1">
            <a:off x="196876" y="18"/>
            <a:ext cx="2637197" cy="681282"/>
          </a:xfrm>
          <a:custGeom>
            <a:avLst/>
            <a:gdLst/>
            <a:ahLst/>
            <a:cxnLst/>
            <a:rect l="l" t="t" r="r" b="b"/>
            <a:pathLst>
              <a:path w="59984" h="15496" extrusionOk="0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 hasCustomPrompt="1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0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avLst/>
                <a:gdLst/>
                <a:ahLst/>
                <a:cxnLst/>
                <a:rect l="l" t="t" r="r" b="b"/>
                <a:pathLst>
                  <a:path w="46877" h="102121" extrusionOk="0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6811" extrusionOk="0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21277" h="9445" extrusionOk="0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1627" extrusionOk="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4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36" name="Google Shape;136;p16"/>
            <p:cNvSpPr/>
            <p:nvPr/>
          </p:nvSpPr>
          <p:spPr>
            <a:xfrm>
              <a:off x="3538754" y="6690087"/>
              <a:ext cx="2064009" cy="1922768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077675" y="7144734"/>
              <a:ext cx="1927197" cy="1319656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083257" y="7963826"/>
              <a:ext cx="485028" cy="66056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465836" y="7206782"/>
              <a:ext cx="184066" cy="404227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41" name="Google Shape;141;p16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6"/>
          <p:cNvSpPr/>
          <p:nvPr/>
        </p:nvSpPr>
        <p:spPr>
          <a:xfrm>
            <a:off x="1" y="3744009"/>
            <a:ext cx="1536033" cy="1399598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2292986" y="714386"/>
            <a:ext cx="6851022" cy="4429224"/>
          </a:xfrm>
          <a:custGeom>
            <a:avLst/>
            <a:gdLst/>
            <a:ahLst/>
            <a:cxnLst/>
            <a:rect l="l" t="t" r="r" b="b"/>
            <a:pathLst>
              <a:path w="213944" h="138316" extrusionOk="0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838848" y="1324408"/>
            <a:ext cx="4536814" cy="2368458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7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2" r:id="rId9"/>
    <p:sldLayoutId id="2147483664" r:id="rId10"/>
    <p:sldLayoutId id="2147483665" r:id="rId11"/>
    <p:sldLayoutId id="2147483674" r:id="rId12"/>
    <p:sldLayoutId id="2147483675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>
            <a:spLocks noGrp="1"/>
          </p:cNvSpPr>
          <p:nvPr>
            <p:ph type="ctrTitle"/>
          </p:nvPr>
        </p:nvSpPr>
        <p:spPr>
          <a:xfrm>
            <a:off x="810000" y="1682500"/>
            <a:ext cx="448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FlowinBlue</a:t>
            </a:r>
            <a:endParaRPr dirty="0"/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1"/>
          </p:nvPr>
        </p:nvSpPr>
        <p:spPr>
          <a:xfrm>
            <a:off x="810000" y="3602728"/>
            <a:ext cx="39885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Counting </a:t>
            </a:r>
            <a:r>
              <a:rPr lang="en-US" dirty="0" err="1"/>
              <a:t>whater</a:t>
            </a:r>
            <a:r>
              <a:rPr lang="en-US" dirty="0"/>
              <a:t> matters.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4" name="Google Shape;324;p32"/>
          <p:cNvGrpSpPr/>
          <p:nvPr/>
        </p:nvGrpSpPr>
        <p:grpSpPr>
          <a:xfrm>
            <a:off x="4911911" y="889203"/>
            <a:ext cx="3934193" cy="2721846"/>
            <a:chOff x="5280759" y="250992"/>
            <a:chExt cx="3748278" cy="2593222"/>
          </a:xfrm>
        </p:grpSpPr>
        <p:sp>
          <p:nvSpPr>
            <p:cNvPr id="325" name="Google Shape;325;p32"/>
            <p:cNvSpPr/>
            <p:nvPr/>
          </p:nvSpPr>
          <p:spPr>
            <a:xfrm>
              <a:off x="5280759" y="1698813"/>
              <a:ext cx="820608" cy="426057"/>
            </a:xfrm>
            <a:custGeom>
              <a:avLst/>
              <a:gdLst/>
              <a:ahLst/>
              <a:cxnLst/>
              <a:rect l="l" t="t" r="r" b="b"/>
              <a:pathLst>
                <a:path w="78452" h="40732" extrusionOk="0">
                  <a:moveTo>
                    <a:pt x="39196" y="1"/>
                  </a:moveTo>
                  <a:cubicBezTo>
                    <a:pt x="33303" y="1"/>
                    <a:pt x="28004" y="2584"/>
                    <a:pt x="24397" y="6692"/>
                  </a:cubicBezTo>
                  <a:cubicBezTo>
                    <a:pt x="22313" y="9062"/>
                    <a:pt x="19311" y="10299"/>
                    <a:pt x="16174" y="10299"/>
                  </a:cubicBezTo>
                  <a:cubicBezTo>
                    <a:pt x="15923" y="10299"/>
                    <a:pt x="15672" y="10291"/>
                    <a:pt x="15420" y="10276"/>
                  </a:cubicBezTo>
                  <a:cubicBezTo>
                    <a:pt x="15122" y="10264"/>
                    <a:pt x="14824" y="10252"/>
                    <a:pt x="14527" y="10252"/>
                  </a:cubicBezTo>
                  <a:cubicBezTo>
                    <a:pt x="6502" y="10252"/>
                    <a:pt x="1" y="16741"/>
                    <a:pt x="1" y="24754"/>
                  </a:cubicBezTo>
                  <a:cubicBezTo>
                    <a:pt x="1" y="32766"/>
                    <a:pt x="6502" y="39255"/>
                    <a:pt x="14527" y="39255"/>
                  </a:cubicBezTo>
                  <a:cubicBezTo>
                    <a:pt x="16420" y="39255"/>
                    <a:pt x="18229" y="38898"/>
                    <a:pt x="19884" y="38243"/>
                  </a:cubicBezTo>
                  <a:cubicBezTo>
                    <a:pt x="21880" y="37452"/>
                    <a:pt x="23979" y="37091"/>
                    <a:pt x="26087" y="37091"/>
                  </a:cubicBezTo>
                  <a:cubicBezTo>
                    <a:pt x="28356" y="37091"/>
                    <a:pt x="30636" y="37509"/>
                    <a:pt x="32815" y="38255"/>
                  </a:cubicBezTo>
                  <a:cubicBezTo>
                    <a:pt x="34815" y="38946"/>
                    <a:pt x="36970" y="39315"/>
                    <a:pt x="39196" y="39315"/>
                  </a:cubicBezTo>
                  <a:cubicBezTo>
                    <a:pt x="40637" y="39315"/>
                    <a:pt x="42042" y="39160"/>
                    <a:pt x="43387" y="38862"/>
                  </a:cubicBezTo>
                  <a:cubicBezTo>
                    <a:pt x="44179" y="38691"/>
                    <a:pt x="44979" y="38607"/>
                    <a:pt x="45775" y="38607"/>
                  </a:cubicBezTo>
                  <a:cubicBezTo>
                    <a:pt x="47362" y="38607"/>
                    <a:pt x="48934" y="38943"/>
                    <a:pt x="50400" y="39601"/>
                  </a:cubicBezTo>
                  <a:cubicBezTo>
                    <a:pt x="52019" y="40327"/>
                    <a:pt x="53805" y="40732"/>
                    <a:pt x="55698" y="40732"/>
                  </a:cubicBezTo>
                  <a:cubicBezTo>
                    <a:pt x="58354" y="40732"/>
                    <a:pt x="60830" y="39922"/>
                    <a:pt x="62890" y="38553"/>
                  </a:cubicBezTo>
                  <a:cubicBezTo>
                    <a:pt x="64240" y="37652"/>
                    <a:pt x="65827" y="37207"/>
                    <a:pt x="67430" y="37207"/>
                  </a:cubicBezTo>
                  <a:cubicBezTo>
                    <a:pt x="68074" y="37207"/>
                    <a:pt x="68720" y="37278"/>
                    <a:pt x="69355" y="37422"/>
                  </a:cubicBezTo>
                  <a:cubicBezTo>
                    <a:pt x="69855" y="37529"/>
                    <a:pt x="70367" y="37588"/>
                    <a:pt x="70903" y="37588"/>
                  </a:cubicBezTo>
                  <a:cubicBezTo>
                    <a:pt x="75106" y="37588"/>
                    <a:pt x="78451" y="33957"/>
                    <a:pt x="77975" y="29671"/>
                  </a:cubicBezTo>
                  <a:cubicBezTo>
                    <a:pt x="77630" y="26504"/>
                    <a:pt x="75082" y="23896"/>
                    <a:pt x="71927" y="23456"/>
                  </a:cubicBezTo>
                  <a:cubicBezTo>
                    <a:pt x="71891" y="23444"/>
                    <a:pt x="71855" y="23444"/>
                    <a:pt x="71819" y="23432"/>
                  </a:cubicBezTo>
                  <a:cubicBezTo>
                    <a:pt x="69533" y="23158"/>
                    <a:pt x="67521" y="21967"/>
                    <a:pt x="66164" y="20122"/>
                  </a:cubicBezTo>
                  <a:cubicBezTo>
                    <a:pt x="64973" y="18503"/>
                    <a:pt x="63426" y="17181"/>
                    <a:pt x="61640" y="16264"/>
                  </a:cubicBezTo>
                  <a:cubicBezTo>
                    <a:pt x="59556" y="15181"/>
                    <a:pt x="57996" y="13335"/>
                    <a:pt x="56984" y="11216"/>
                  </a:cubicBezTo>
                  <a:cubicBezTo>
                    <a:pt x="53829" y="4584"/>
                    <a:pt x="47054" y="1"/>
                    <a:pt x="39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715136" y="1667056"/>
              <a:ext cx="885115" cy="1027203"/>
            </a:xfrm>
            <a:custGeom>
              <a:avLst/>
              <a:gdLst/>
              <a:ahLst/>
              <a:cxnLst/>
              <a:rect l="l" t="t" r="r" b="b"/>
              <a:pathLst>
                <a:path w="84619" h="98203" extrusionOk="0">
                  <a:moveTo>
                    <a:pt x="54924" y="0"/>
                  </a:moveTo>
                  <a:lnTo>
                    <a:pt x="0" y="98203"/>
                  </a:lnTo>
                  <a:lnTo>
                    <a:pt x="84094" y="97953"/>
                  </a:lnTo>
                  <a:cubicBezTo>
                    <a:pt x="84618" y="96393"/>
                    <a:pt x="54924" y="0"/>
                    <a:pt x="54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715136" y="1678144"/>
              <a:ext cx="707023" cy="1016116"/>
            </a:xfrm>
            <a:custGeom>
              <a:avLst/>
              <a:gdLst/>
              <a:ahLst/>
              <a:cxnLst/>
              <a:rect l="l" t="t" r="r" b="b"/>
              <a:pathLst>
                <a:path w="67593" h="97143" extrusionOk="0">
                  <a:moveTo>
                    <a:pt x="54329" y="0"/>
                  </a:moveTo>
                  <a:lnTo>
                    <a:pt x="0" y="97143"/>
                  </a:lnTo>
                  <a:lnTo>
                    <a:pt x="0" y="97143"/>
                  </a:lnTo>
                  <a:lnTo>
                    <a:pt x="66795" y="96941"/>
                  </a:lnTo>
                  <a:cubicBezTo>
                    <a:pt x="67592" y="93845"/>
                    <a:pt x="67485" y="90654"/>
                    <a:pt x="65521" y="87808"/>
                  </a:cubicBezTo>
                  <a:cubicBezTo>
                    <a:pt x="63282" y="84570"/>
                    <a:pt x="59651" y="82594"/>
                    <a:pt x="55805" y="82105"/>
                  </a:cubicBezTo>
                  <a:cubicBezTo>
                    <a:pt x="52221" y="81653"/>
                    <a:pt x="48530" y="82034"/>
                    <a:pt x="44982" y="81212"/>
                  </a:cubicBezTo>
                  <a:cubicBezTo>
                    <a:pt x="39851" y="80034"/>
                    <a:pt x="36005" y="74878"/>
                    <a:pt x="38470" y="69782"/>
                  </a:cubicBezTo>
                  <a:cubicBezTo>
                    <a:pt x="40922" y="64687"/>
                    <a:pt x="46018" y="61115"/>
                    <a:pt x="50745" y="58293"/>
                  </a:cubicBezTo>
                  <a:cubicBezTo>
                    <a:pt x="52971" y="56971"/>
                    <a:pt x="55234" y="55352"/>
                    <a:pt x="56162" y="52923"/>
                  </a:cubicBezTo>
                  <a:cubicBezTo>
                    <a:pt x="59222" y="45041"/>
                    <a:pt x="46637" y="45756"/>
                    <a:pt x="42899" y="42470"/>
                  </a:cubicBezTo>
                  <a:cubicBezTo>
                    <a:pt x="39363" y="39374"/>
                    <a:pt x="40267" y="34981"/>
                    <a:pt x="42589" y="31218"/>
                  </a:cubicBezTo>
                  <a:cubicBezTo>
                    <a:pt x="44994" y="27313"/>
                    <a:pt x="48804" y="24515"/>
                    <a:pt x="51638" y="20943"/>
                  </a:cubicBezTo>
                  <a:cubicBezTo>
                    <a:pt x="54091" y="17848"/>
                    <a:pt x="54781" y="14097"/>
                    <a:pt x="55114" y="10216"/>
                  </a:cubicBezTo>
                  <a:cubicBezTo>
                    <a:pt x="55388" y="6918"/>
                    <a:pt x="55412" y="3227"/>
                    <a:pt x="5432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8221264" y="778218"/>
              <a:ext cx="61662" cy="47834"/>
            </a:xfrm>
            <a:custGeom>
              <a:avLst/>
              <a:gdLst/>
              <a:ahLst/>
              <a:cxnLst/>
              <a:rect l="l" t="t" r="r" b="b"/>
              <a:pathLst>
                <a:path w="5895" h="4573" extrusionOk="0">
                  <a:moveTo>
                    <a:pt x="2941" y="1"/>
                  </a:moveTo>
                  <a:cubicBezTo>
                    <a:pt x="12" y="1"/>
                    <a:pt x="0" y="4573"/>
                    <a:pt x="2941" y="4573"/>
                  </a:cubicBezTo>
                  <a:cubicBezTo>
                    <a:pt x="5882" y="4573"/>
                    <a:pt x="5894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8112919" y="778218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94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8326377" y="778218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82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5546035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5443287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99" y="0"/>
                  </a:moveTo>
                  <a:cubicBezTo>
                    <a:pt x="13" y="0"/>
                    <a:pt x="1" y="4572"/>
                    <a:pt x="2799" y="4572"/>
                  </a:cubicBezTo>
                  <a:cubicBezTo>
                    <a:pt x="5585" y="4572"/>
                    <a:pt x="5585" y="0"/>
                    <a:pt x="2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5645667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5578043" y="1222454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5482522" y="1222454"/>
              <a:ext cx="61526" cy="47834"/>
            </a:xfrm>
            <a:custGeom>
              <a:avLst/>
              <a:gdLst/>
              <a:ahLst/>
              <a:cxnLst/>
              <a:rect l="l" t="t" r="r" b="b"/>
              <a:pathLst>
                <a:path w="5882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82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8758029" y="2044537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0"/>
                  </a:moveTo>
                  <a:cubicBezTo>
                    <a:pt x="12" y="0"/>
                    <a:pt x="0" y="4572"/>
                    <a:pt x="2953" y="4572"/>
                  </a:cubicBezTo>
                  <a:cubicBezTo>
                    <a:pt x="5894" y="4572"/>
                    <a:pt x="5894" y="0"/>
                    <a:pt x="2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8662509" y="2044537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5924510" y="864251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6" y="0"/>
                  </a:moveTo>
                  <a:cubicBezTo>
                    <a:pt x="48977" y="0"/>
                    <a:pt x="48878" y="16"/>
                    <a:pt x="48780" y="51"/>
                  </a:cubicBezTo>
                  <a:cubicBezTo>
                    <a:pt x="44054" y="1658"/>
                    <a:pt x="42589" y="6599"/>
                    <a:pt x="41172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88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889"/>
                    <a:pt x="22063" y="49199"/>
                    <a:pt x="17038" y="53760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11" y="58105"/>
                    <a:pt x="10609" y="60106"/>
                  </a:cubicBezTo>
                  <a:cubicBezTo>
                    <a:pt x="9513" y="61915"/>
                    <a:pt x="9085" y="63796"/>
                    <a:pt x="8668" y="65606"/>
                  </a:cubicBezTo>
                  <a:cubicBezTo>
                    <a:pt x="8275" y="67285"/>
                    <a:pt x="7906" y="68869"/>
                    <a:pt x="7049" y="70381"/>
                  </a:cubicBezTo>
                  <a:cubicBezTo>
                    <a:pt x="6465" y="71416"/>
                    <a:pt x="5561" y="72357"/>
                    <a:pt x="4608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108" y="94157"/>
                    <a:pt x="1512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692"/>
                  </a:cubicBezTo>
                  <a:cubicBezTo>
                    <a:pt x="2239" y="85144"/>
                    <a:pt x="1858" y="81465"/>
                    <a:pt x="2989" y="78548"/>
                  </a:cubicBezTo>
                  <a:cubicBezTo>
                    <a:pt x="3537" y="77108"/>
                    <a:pt x="4703" y="75893"/>
                    <a:pt x="5930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34"/>
                  </a:cubicBezTo>
                  <a:cubicBezTo>
                    <a:pt x="13216" y="59308"/>
                    <a:pt x="14847" y="57974"/>
                    <a:pt x="16431" y="56677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092"/>
                    <a:pt x="24408" y="45270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30"/>
                  </a:cubicBezTo>
                  <a:cubicBezTo>
                    <a:pt x="34612" y="24554"/>
                    <a:pt x="36219" y="23530"/>
                    <a:pt x="37791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5996244" y="888142"/>
              <a:ext cx="523941" cy="989150"/>
            </a:xfrm>
            <a:custGeom>
              <a:avLst/>
              <a:gdLst/>
              <a:ahLst/>
              <a:cxnLst/>
              <a:rect l="l" t="t" r="r" b="b"/>
              <a:pathLst>
                <a:path w="50090" h="94565" extrusionOk="0">
                  <a:moveTo>
                    <a:pt x="49075" y="1"/>
                  </a:moveTo>
                  <a:cubicBezTo>
                    <a:pt x="48974" y="1"/>
                    <a:pt x="48871" y="18"/>
                    <a:pt x="48768" y="53"/>
                  </a:cubicBezTo>
                  <a:cubicBezTo>
                    <a:pt x="44054" y="1648"/>
                    <a:pt x="42577" y="6601"/>
                    <a:pt x="41160" y="11375"/>
                  </a:cubicBezTo>
                  <a:cubicBezTo>
                    <a:pt x="40101" y="14947"/>
                    <a:pt x="39005" y="18650"/>
                    <a:pt x="36576" y="20781"/>
                  </a:cubicBezTo>
                  <a:cubicBezTo>
                    <a:pt x="35124" y="22067"/>
                    <a:pt x="33576" y="23043"/>
                    <a:pt x="32076" y="23984"/>
                  </a:cubicBezTo>
                  <a:cubicBezTo>
                    <a:pt x="28456" y="26282"/>
                    <a:pt x="25027" y="28437"/>
                    <a:pt x="24051" y="34200"/>
                  </a:cubicBezTo>
                  <a:cubicBezTo>
                    <a:pt x="23753" y="35878"/>
                    <a:pt x="23563" y="37438"/>
                    <a:pt x="23360" y="38938"/>
                  </a:cubicBezTo>
                  <a:cubicBezTo>
                    <a:pt x="22598" y="44891"/>
                    <a:pt x="22051" y="49201"/>
                    <a:pt x="17026" y="53762"/>
                  </a:cubicBezTo>
                  <a:cubicBezTo>
                    <a:pt x="16467" y="54273"/>
                    <a:pt x="15871" y="54762"/>
                    <a:pt x="15264" y="55262"/>
                  </a:cubicBezTo>
                  <a:cubicBezTo>
                    <a:pt x="13562" y="56655"/>
                    <a:pt x="11799" y="58095"/>
                    <a:pt x="10597" y="60096"/>
                  </a:cubicBezTo>
                  <a:cubicBezTo>
                    <a:pt x="9513" y="61917"/>
                    <a:pt x="9073" y="63787"/>
                    <a:pt x="8656" y="65608"/>
                  </a:cubicBezTo>
                  <a:cubicBezTo>
                    <a:pt x="8263" y="67287"/>
                    <a:pt x="7894" y="68871"/>
                    <a:pt x="7037" y="70383"/>
                  </a:cubicBezTo>
                  <a:cubicBezTo>
                    <a:pt x="6454" y="71407"/>
                    <a:pt x="5549" y="72359"/>
                    <a:pt x="4596" y="73347"/>
                  </a:cubicBezTo>
                  <a:cubicBezTo>
                    <a:pt x="3298" y="74705"/>
                    <a:pt x="1965" y="76109"/>
                    <a:pt x="1274" y="77895"/>
                  </a:cubicBezTo>
                  <a:cubicBezTo>
                    <a:pt x="0" y="81217"/>
                    <a:pt x="393" y="85111"/>
                    <a:pt x="774" y="88873"/>
                  </a:cubicBezTo>
                  <a:cubicBezTo>
                    <a:pt x="941" y="90576"/>
                    <a:pt x="1108" y="92183"/>
                    <a:pt x="1096" y="93647"/>
                  </a:cubicBezTo>
                  <a:cubicBezTo>
                    <a:pt x="1096" y="94159"/>
                    <a:pt x="1501" y="94564"/>
                    <a:pt x="2013" y="94564"/>
                  </a:cubicBezTo>
                  <a:cubicBezTo>
                    <a:pt x="2513" y="94564"/>
                    <a:pt x="2929" y="94159"/>
                    <a:pt x="2929" y="93647"/>
                  </a:cubicBezTo>
                  <a:cubicBezTo>
                    <a:pt x="2929" y="92088"/>
                    <a:pt x="2763" y="90445"/>
                    <a:pt x="2584" y="88694"/>
                  </a:cubicBezTo>
                  <a:cubicBezTo>
                    <a:pt x="2227" y="85134"/>
                    <a:pt x="1858" y="81467"/>
                    <a:pt x="2977" y="78550"/>
                  </a:cubicBezTo>
                  <a:cubicBezTo>
                    <a:pt x="3537" y="77110"/>
                    <a:pt x="4691" y="75895"/>
                    <a:pt x="5918" y="74621"/>
                  </a:cubicBezTo>
                  <a:cubicBezTo>
                    <a:pt x="6906" y="73585"/>
                    <a:pt x="7930" y="72514"/>
                    <a:pt x="8632" y="71287"/>
                  </a:cubicBezTo>
                  <a:cubicBezTo>
                    <a:pt x="9621" y="69537"/>
                    <a:pt x="10037" y="67751"/>
                    <a:pt x="10442" y="66013"/>
                  </a:cubicBezTo>
                  <a:cubicBezTo>
                    <a:pt x="10847" y="64263"/>
                    <a:pt x="11228" y="62608"/>
                    <a:pt x="12169" y="61036"/>
                  </a:cubicBezTo>
                  <a:cubicBezTo>
                    <a:pt x="13204" y="59310"/>
                    <a:pt x="14836" y="57976"/>
                    <a:pt x="16419" y="56679"/>
                  </a:cubicBezTo>
                  <a:cubicBezTo>
                    <a:pt x="17038" y="56167"/>
                    <a:pt x="17669" y="55655"/>
                    <a:pt x="18265" y="55119"/>
                  </a:cubicBezTo>
                  <a:cubicBezTo>
                    <a:pt x="23777" y="50094"/>
                    <a:pt x="24396" y="45272"/>
                    <a:pt x="25182" y="39176"/>
                  </a:cubicBezTo>
                  <a:cubicBezTo>
                    <a:pt x="25373" y="37688"/>
                    <a:pt x="25563" y="36152"/>
                    <a:pt x="25849" y="34509"/>
                  </a:cubicBezTo>
                  <a:cubicBezTo>
                    <a:pt x="26694" y="29556"/>
                    <a:pt x="29504" y="27782"/>
                    <a:pt x="33052" y="25532"/>
                  </a:cubicBezTo>
                  <a:cubicBezTo>
                    <a:pt x="34612" y="24544"/>
                    <a:pt x="36219" y="23532"/>
                    <a:pt x="37779" y="22150"/>
                  </a:cubicBezTo>
                  <a:cubicBezTo>
                    <a:pt x="40601" y="19674"/>
                    <a:pt x="41779" y="15721"/>
                    <a:pt x="42911" y="11899"/>
                  </a:cubicBezTo>
                  <a:cubicBezTo>
                    <a:pt x="44256" y="7363"/>
                    <a:pt x="45530" y="3077"/>
                    <a:pt x="49364" y="1779"/>
                  </a:cubicBezTo>
                  <a:cubicBezTo>
                    <a:pt x="49840" y="1612"/>
                    <a:pt x="50090" y="1100"/>
                    <a:pt x="49935" y="624"/>
                  </a:cubicBezTo>
                  <a:cubicBezTo>
                    <a:pt x="49803" y="238"/>
                    <a:pt x="49456" y="1"/>
                    <a:pt x="4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6063125" y="916802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4" y="1"/>
                  </a:moveTo>
                  <a:cubicBezTo>
                    <a:pt x="48977" y="1"/>
                    <a:pt x="48878" y="17"/>
                    <a:pt x="48780" y="51"/>
                  </a:cubicBezTo>
                  <a:cubicBezTo>
                    <a:pt x="44053" y="1658"/>
                    <a:pt x="42589" y="6599"/>
                    <a:pt x="41160" y="11386"/>
                  </a:cubicBezTo>
                  <a:cubicBezTo>
                    <a:pt x="40100" y="14958"/>
                    <a:pt x="39005" y="18648"/>
                    <a:pt x="36576" y="20780"/>
                  </a:cubicBezTo>
                  <a:cubicBezTo>
                    <a:pt x="35123" y="22066"/>
                    <a:pt x="33576" y="23042"/>
                    <a:pt x="32075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53" y="35877"/>
                    <a:pt x="23563" y="37436"/>
                    <a:pt x="23372" y="38937"/>
                  </a:cubicBezTo>
                  <a:cubicBezTo>
                    <a:pt x="22610" y="44902"/>
                    <a:pt x="22050" y="49200"/>
                    <a:pt x="17038" y="53760"/>
                  </a:cubicBezTo>
                  <a:cubicBezTo>
                    <a:pt x="16478" y="54272"/>
                    <a:pt x="15871" y="54760"/>
                    <a:pt x="15264" y="55260"/>
                  </a:cubicBezTo>
                  <a:cubicBezTo>
                    <a:pt x="13561" y="56653"/>
                    <a:pt x="11799" y="58106"/>
                    <a:pt x="10609" y="60106"/>
                  </a:cubicBezTo>
                  <a:cubicBezTo>
                    <a:pt x="9513" y="61916"/>
                    <a:pt x="9085" y="63797"/>
                    <a:pt x="8656" y="65607"/>
                  </a:cubicBezTo>
                  <a:cubicBezTo>
                    <a:pt x="8275" y="67285"/>
                    <a:pt x="7906" y="68869"/>
                    <a:pt x="7037" y="70381"/>
                  </a:cubicBezTo>
                  <a:cubicBezTo>
                    <a:pt x="6453" y="71417"/>
                    <a:pt x="5560" y="72357"/>
                    <a:pt x="4596" y="73358"/>
                  </a:cubicBezTo>
                  <a:cubicBezTo>
                    <a:pt x="3298" y="74703"/>
                    <a:pt x="1965" y="76108"/>
                    <a:pt x="1274" y="77894"/>
                  </a:cubicBezTo>
                  <a:cubicBezTo>
                    <a:pt x="0" y="81216"/>
                    <a:pt x="393" y="85109"/>
                    <a:pt x="774" y="88883"/>
                  </a:cubicBezTo>
                  <a:cubicBezTo>
                    <a:pt x="941" y="90574"/>
                    <a:pt x="1107" y="92181"/>
                    <a:pt x="1095" y="93646"/>
                  </a:cubicBezTo>
                  <a:cubicBezTo>
                    <a:pt x="1095" y="94158"/>
                    <a:pt x="1512" y="94563"/>
                    <a:pt x="2012" y="94563"/>
                  </a:cubicBezTo>
                  <a:cubicBezTo>
                    <a:pt x="2512" y="94563"/>
                    <a:pt x="2929" y="94158"/>
                    <a:pt x="2929" y="93658"/>
                  </a:cubicBezTo>
                  <a:cubicBezTo>
                    <a:pt x="2929" y="92098"/>
                    <a:pt x="2762" y="90443"/>
                    <a:pt x="2584" y="88693"/>
                  </a:cubicBezTo>
                  <a:cubicBezTo>
                    <a:pt x="2227" y="85145"/>
                    <a:pt x="1857" y="81466"/>
                    <a:pt x="2977" y="78549"/>
                  </a:cubicBezTo>
                  <a:cubicBezTo>
                    <a:pt x="3536" y="77108"/>
                    <a:pt x="4691" y="75894"/>
                    <a:pt x="5917" y="74620"/>
                  </a:cubicBezTo>
                  <a:cubicBezTo>
                    <a:pt x="6906" y="73584"/>
                    <a:pt x="7930" y="72512"/>
                    <a:pt x="8632" y="71286"/>
                  </a:cubicBezTo>
                  <a:cubicBezTo>
                    <a:pt x="9620" y="69536"/>
                    <a:pt x="10037" y="67750"/>
                    <a:pt x="10442" y="66011"/>
                  </a:cubicBezTo>
                  <a:cubicBezTo>
                    <a:pt x="10847" y="64261"/>
                    <a:pt x="11228" y="62606"/>
                    <a:pt x="12168" y="61035"/>
                  </a:cubicBezTo>
                  <a:cubicBezTo>
                    <a:pt x="13204" y="59308"/>
                    <a:pt x="14847" y="57975"/>
                    <a:pt x="16419" y="56677"/>
                  </a:cubicBezTo>
                  <a:cubicBezTo>
                    <a:pt x="17038" y="56177"/>
                    <a:pt x="17669" y="55653"/>
                    <a:pt x="18264" y="55117"/>
                  </a:cubicBezTo>
                  <a:cubicBezTo>
                    <a:pt x="23789" y="50105"/>
                    <a:pt x="24396" y="45283"/>
                    <a:pt x="25182" y="39175"/>
                  </a:cubicBezTo>
                  <a:cubicBezTo>
                    <a:pt x="25372" y="37687"/>
                    <a:pt x="25563" y="36151"/>
                    <a:pt x="25849" y="34508"/>
                  </a:cubicBezTo>
                  <a:cubicBezTo>
                    <a:pt x="26694" y="29555"/>
                    <a:pt x="29504" y="27781"/>
                    <a:pt x="33052" y="25530"/>
                  </a:cubicBezTo>
                  <a:cubicBezTo>
                    <a:pt x="34612" y="24554"/>
                    <a:pt x="36219" y="23530"/>
                    <a:pt x="37779" y="22161"/>
                  </a:cubicBezTo>
                  <a:cubicBezTo>
                    <a:pt x="40600" y="19672"/>
                    <a:pt x="41779" y="15720"/>
                    <a:pt x="42910" y="11898"/>
                  </a:cubicBezTo>
                  <a:cubicBezTo>
                    <a:pt x="44267" y="7361"/>
                    <a:pt x="45541" y="3075"/>
                    <a:pt x="49363" y="1777"/>
                  </a:cubicBezTo>
                  <a:cubicBezTo>
                    <a:pt x="49840" y="1611"/>
                    <a:pt x="50102" y="1099"/>
                    <a:pt x="49935" y="622"/>
                  </a:cubicBezTo>
                  <a:cubicBezTo>
                    <a:pt x="49802" y="244"/>
                    <a:pt x="49452" y="1"/>
                    <a:pt x="4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6128877" y="941342"/>
              <a:ext cx="524077" cy="989244"/>
            </a:xfrm>
            <a:custGeom>
              <a:avLst/>
              <a:gdLst/>
              <a:ahLst/>
              <a:cxnLst/>
              <a:rect l="l" t="t" r="r" b="b"/>
              <a:pathLst>
                <a:path w="50103" h="94574" extrusionOk="0">
                  <a:moveTo>
                    <a:pt x="49076" y="0"/>
                  </a:moveTo>
                  <a:cubicBezTo>
                    <a:pt x="48978" y="0"/>
                    <a:pt x="48878" y="16"/>
                    <a:pt x="48780" y="50"/>
                  </a:cubicBezTo>
                  <a:cubicBezTo>
                    <a:pt x="44066" y="1658"/>
                    <a:pt x="42589" y="6599"/>
                    <a:pt x="41172" y="11385"/>
                  </a:cubicBezTo>
                  <a:cubicBezTo>
                    <a:pt x="40113" y="14957"/>
                    <a:pt x="39005" y="18648"/>
                    <a:pt x="36577" y="20791"/>
                  </a:cubicBezTo>
                  <a:cubicBezTo>
                    <a:pt x="35124" y="22065"/>
                    <a:pt x="33576" y="23041"/>
                    <a:pt x="32088" y="23994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88"/>
                    <a:pt x="23563" y="37436"/>
                    <a:pt x="23373" y="38948"/>
                  </a:cubicBezTo>
                  <a:cubicBezTo>
                    <a:pt x="22611" y="44901"/>
                    <a:pt x="22063" y="49199"/>
                    <a:pt x="17038" y="53771"/>
                  </a:cubicBezTo>
                  <a:cubicBezTo>
                    <a:pt x="16479" y="54271"/>
                    <a:pt x="15883" y="54771"/>
                    <a:pt x="15264" y="55272"/>
                  </a:cubicBezTo>
                  <a:cubicBezTo>
                    <a:pt x="13574" y="56665"/>
                    <a:pt x="11812" y="58105"/>
                    <a:pt x="10609" y="60105"/>
                  </a:cubicBezTo>
                  <a:cubicBezTo>
                    <a:pt x="9514" y="61927"/>
                    <a:pt x="9085" y="63796"/>
                    <a:pt x="8668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608" y="73357"/>
                  </a:cubicBezTo>
                  <a:cubicBezTo>
                    <a:pt x="3310" y="74714"/>
                    <a:pt x="1965" y="76107"/>
                    <a:pt x="1286" y="77893"/>
                  </a:cubicBezTo>
                  <a:cubicBezTo>
                    <a:pt x="1" y="81215"/>
                    <a:pt x="393" y="85120"/>
                    <a:pt x="774" y="88883"/>
                  </a:cubicBezTo>
                  <a:cubicBezTo>
                    <a:pt x="953" y="90585"/>
                    <a:pt x="1108" y="92181"/>
                    <a:pt x="1108" y="93657"/>
                  </a:cubicBezTo>
                  <a:cubicBezTo>
                    <a:pt x="1108" y="94157"/>
                    <a:pt x="1513" y="94574"/>
                    <a:pt x="2025" y="94574"/>
                  </a:cubicBezTo>
                  <a:cubicBezTo>
                    <a:pt x="2525" y="94574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704"/>
                  </a:cubicBezTo>
                  <a:cubicBezTo>
                    <a:pt x="2239" y="85144"/>
                    <a:pt x="1870" y="81465"/>
                    <a:pt x="2989" y="78560"/>
                  </a:cubicBezTo>
                  <a:cubicBezTo>
                    <a:pt x="3537" y="77108"/>
                    <a:pt x="4704" y="75905"/>
                    <a:pt x="5930" y="74619"/>
                  </a:cubicBezTo>
                  <a:cubicBezTo>
                    <a:pt x="6918" y="73583"/>
                    <a:pt x="7942" y="72512"/>
                    <a:pt x="8633" y="71285"/>
                  </a:cubicBezTo>
                  <a:cubicBezTo>
                    <a:pt x="9633" y="69547"/>
                    <a:pt x="10038" y="67749"/>
                    <a:pt x="10442" y="66023"/>
                  </a:cubicBezTo>
                  <a:cubicBezTo>
                    <a:pt x="10847" y="64273"/>
                    <a:pt x="11240" y="62618"/>
                    <a:pt x="12181" y="61046"/>
                  </a:cubicBezTo>
                  <a:cubicBezTo>
                    <a:pt x="13216" y="59320"/>
                    <a:pt x="14848" y="57974"/>
                    <a:pt x="16431" y="56676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104"/>
                    <a:pt x="24408" y="45282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42"/>
                  </a:cubicBezTo>
                  <a:cubicBezTo>
                    <a:pt x="34612" y="24553"/>
                    <a:pt x="36231" y="23541"/>
                    <a:pt x="37791" y="22160"/>
                  </a:cubicBezTo>
                  <a:cubicBezTo>
                    <a:pt x="40613" y="19672"/>
                    <a:pt x="41791" y="15731"/>
                    <a:pt x="42923" y="11909"/>
                  </a:cubicBezTo>
                  <a:cubicBezTo>
                    <a:pt x="44268" y="7373"/>
                    <a:pt x="45542" y="3087"/>
                    <a:pt x="49364" y="1777"/>
                  </a:cubicBezTo>
                  <a:cubicBezTo>
                    <a:pt x="49852" y="1622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6200737" y="973224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4" y="0"/>
                  </a:moveTo>
                  <a:cubicBezTo>
                    <a:pt x="48977" y="0"/>
                    <a:pt x="48878" y="16"/>
                    <a:pt x="48780" y="50"/>
                  </a:cubicBezTo>
                  <a:cubicBezTo>
                    <a:pt x="44054" y="1658"/>
                    <a:pt x="42589" y="6599"/>
                    <a:pt x="41160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76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901"/>
                    <a:pt x="22063" y="49199"/>
                    <a:pt x="17038" y="53759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00" y="58105"/>
                    <a:pt x="10609" y="60105"/>
                  </a:cubicBezTo>
                  <a:cubicBezTo>
                    <a:pt x="9514" y="61915"/>
                    <a:pt x="9085" y="63796"/>
                    <a:pt x="8656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596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096" y="94157"/>
                    <a:pt x="1513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29" y="92097"/>
                    <a:pt x="2763" y="90443"/>
                    <a:pt x="2596" y="88692"/>
                  </a:cubicBezTo>
                  <a:cubicBezTo>
                    <a:pt x="2227" y="85144"/>
                    <a:pt x="1858" y="81465"/>
                    <a:pt x="2977" y="78548"/>
                  </a:cubicBezTo>
                  <a:cubicBezTo>
                    <a:pt x="3537" y="77108"/>
                    <a:pt x="4692" y="75893"/>
                    <a:pt x="5918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46"/>
                  </a:cubicBezTo>
                  <a:cubicBezTo>
                    <a:pt x="13204" y="59308"/>
                    <a:pt x="14848" y="57974"/>
                    <a:pt x="16419" y="56676"/>
                  </a:cubicBezTo>
                  <a:cubicBezTo>
                    <a:pt x="17038" y="56176"/>
                    <a:pt x="17669" y="55653"/>
                    <a:pt x="18265" y="55117"/>
                  </a:cubicBezTo>
                  <a:cubicBezTo>
                    <a:pt x="23789" y="50104"/>
                    <a:pt x="24396" y="45270"/>
                    <a:pt x="25182" y="39174"/>
                  </a:cubicBezTo>
                  <a:cubicBezTo>
                    <a:pt x="25373" y="37686"/>
                    <a:pt x="25563" y="36150"/>
                    <a:pt x="25849" y="34507"/>
                  </a:cubicBezTo>
                  <a:cubicBezTo>
                    <a:pt x="26694" y="29554"/>
                    <a:pt x="29504" y="27780"/>
                    <a:pt x="33052" y="25530"/>
                  </a:cubicBezTo>
                  <a:cubicBezTo>
                    <a:pt x="34612" y="24553"/>
                    <a:pt x="36219" y="23530"/>
                    <a:pt x="37779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03" y="243"/>
                    <a:pt x="49452" y="0"/>
                    <a:pt x="4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6267493" y="1008265"/>
              <a:ext cx="524067" cy="989202"/>
            </a:xfrm>
            <a:custGeom>
              <a:avLst/>
              <a:gdLst/>
              <a:ahLst/>
              <a:cxnLst/>
              <a:rect l="l" t="t" r="r" b="b"/>
              <a:pathLst>
                <a:path w="50102" h="94570" extrusionOk="0">
                  <a:moveTo>
                    <a:pt x="49067" y="0"/>
                  </a:moveTo>
                  <a:cubicBezTo>
                    <a:pt x="48972" y="0"/>
                    <a:pt x="48875" y="15"/>
                    <a:pt x="48780" y="46"/>
                  </a:cubicBezTo>
                  <a:cubicBezTo>
                    <a:pt x="44053" y="1653"/>
                    <a:pt x="42589" y="6606"/>
                    <a:pt x="41160" y="11381"/>
                  </a:cubicBezTo>
                  <a:cubicBezTo>
                    <a:pt x="40100" y="14953"/>
                    <a:pt x="39005" y="18644"/>
                    <a:pt x="36576" y="20787"/>
                  </a:cubicBezTo>
                  <a:cubicBezTo>
                    <a:pt x="35124" y="22073"/>
                    <a:pt x="33576" y="23049"/>
                    <a:pt x="32088" y="23990"/>
                  </a:cubicBezTo>
                  <a:cubicBezTo>
                    <a:pt x="28456" y="26287"/>
                    <a:pt x="25039" y="28442"/>
                    <a:pt x="24051" y="34193"/>
                  </a:cubicBezTo>
                  <a:cubicBezTo>
                    <a:pt x="23765" y="35884"/>
                    <a:pt x="23563" y="37432"/>
                    <a:pt x="23372" y="38944"/>
                  </a:cubicBezTo>
                  <a:cubicBezTo>
                    <a:pt x="22610" y="44897"/>
                    <a:pt x="22062" y="49207"/>
                    <a:pt x="17038" y="53767"/>
                  </a:cubicBezTo>
                  <a:cubicBezTo>
                    <a:pt x="16478" y="54279"/>
                    <a:pt x="15871" y="54767"/>
                    <a:pt x="15264" y="55267"/>
                  </a:cubicBezTo>
                  <a:cubicBezTo>
                    <a:pt x="13561" y="56660"/>
                    <a:pt x="11811" y="58101"/>
                    <a:pt x="10609" y="60101"/>
                  </a:cubicBezTo>
                  <a:cubicBezTo>
                    <a:pt x="9513" y="61923"/>
                    <a:pt x="9085" y="63792"/>
                    <a:pt x="8656" y="65602"/>
                  </a:cubicBezTo>
                  <a:cubicBezTo>
                    <a:pt x="8275" y="67281"/>
                    <a:pt x="7906" y="68876"/>
                    <a:pt x="7049" y="70388"/>
                  </a:cubicBezTo>
                  <a:cubicBezTo>
                    <a:pt x="6465" y="71412"/>
                    <a:pt x="5560" y="72353"/>
                    <a:pt x="4608" y="73353"/>
                  </a:cubicBezTo>
                  <a:cubicBezTo>
                    <a:pt x="3310" y="74710"/>
                    <a:pt x="1965" y="76115"/>
                    <a:pt x="1274" y="77901"/>
                  </a:cubicBezTo>
                  <a:cubicBezTo>
                    <a:pt x="0" y="81211"/>
                    <a:pt x="393" y="85116"/>
                    <a:pt x="774" y="88878"/>
                  </a:cubicBezTo>
                  <a:cubicBezTo>
                    <a:pt x="941" y="90581"/>
                    <a:pt x="1107" y="92188"/>
                    <a:pt x="1107" y="93653"/>
                  </a:cubicBezTo>
                  <a:cubicBezTo>
                    <a:pt x="1107" y="94153"/>
                    <a:pt x="1512" y="94570"/>
                    <a:pt x="2012" y="94570"/>
                  </a:cubicBezTo>
                  <a:cubicBezTo>
                    <a:pt x="2524" y="94570"/>
                    <a:pt x="2929" y="94165"/>
                    <a:pt x="2929" y="93653"/>
                  </a:cubicBezTo>
                  <a:cubicBezTo>
                    <a:pt x="2929" y="92093"/>
                    <a:pt x="2762" y="90450"/>
                    <a:pt x="2596" y="88700"/>
                  </a:cubicBezTo>
                  <a:cubicBezTo>
                    <a:pt x="2239" y="85140"/>
                    <a:pt x="1858" y="81461"/>
                    <a:pt x="2989" y="78556"/>
                  </a:cubicBezTo>
                  <a:cubicBezTo>
                    <a:pt x="3536" y="77115"/>
                    <a:pt x="4703" y="75901"/>
                    <a:pt x="5918" y="74615"/>
                  </a:cubicBezTo>
                  <a:cubicBezTo>
                    <a:pt x="6918" y="73579"/>
                    <a:pt x="7942" y="72507"/>
                    <a:pt x="8632" y="71281"/>
                  </a:cubicBezTo>
                  <a:cubicBezTo>
                    <a:pt x="9620" y="69543"/>
                    <a:pt x="10037" y="67757"/>
                    <a:pt x="10442" y="66019"/>
                  </a:cubicBezTo>
                  <a:cubicBezTo>
                    <a:pt x="10847" y="64268"/>
                    <a:pt x="11228" y="62613"/>
                    <a:pt x="12168" y="61042"/>
                  </a:cubicBezTo>
                  <a:cubicBezTo>
                    <a:pt x="13204" y="59315"/>
                    <a:pt x="14847" y="57970"/>
                    <a:pt x="16431" y="56684"/>
                  </a:cubicBezTo>
                  <a:cubicBezTo>
                    <a:pt x="17038" y="56172"/>
                    <a:pt x="17681" y="55648"/>
                    <a:pt x="18264" y="55124"/>
                  </a:cubicBezTo>
                  <a:cubicBezTo>
                    <a:pt x="23789" y="50100"/>
                    <a:pt x="24408" y="45278"/>
                    <a:pt x="25182" y="39170"/>
                  </a:cubicBezTo>
                  <a:cubicBezTo>
                    <a:pt x="25372" y="37682"/>
                    <a:pt x="25575" y="36146"/>
                    <a:pt x="25849" y="34503"/>
                  </a:cubicBezTo>
                  <a:cubicBezTo>
                    <a:pt x="26694" y="29562"/>
                    <a:pt x="29504" y="27776"/>
                    <a:pt x="33064" y="25537"/>
                  </a:cubicBezTo>
                  <a:cubicBezTo>
                    <a:pt x="34612" y="24549"/>
                    <a:pt x="36219" y="23537"/>
                    <a:pt x="37791" y="22156"/>
                  </a:cubicBezTo>
                  <a:cubicBezTo>
                    <a:pt x="40612" y="19679"/>
                    <a:pt x="41779" y="15727"/>
                    <a:pt x="42922" y="11905"/>
                  </a:cubicBezTo>
                  <a:cubicBezTo>
                    <a:pt x="44268" y="7368"/>
                    <a:pt x="45542" y="3082"/>
                    <a:pt x="49364" y="1784"/>
                  </a:cubicBezTo>
                  <a:cubicBezTo>
                    <a:pt x="49840" y="1618"/>
                    <a:pt x="50102" y="1094"/>
                    <a:pt x="49935" y="618"/>
                  </a:cubicBezTo>
                  <a:cubicBezTo>
                    <a:pt x="49802" y="237"/>
                    <a:pt x="49447" y="0"/>
                    <a:pt x="49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6329385" y="1021915"/>
              <a:ext cx="558941" cy="1032841"/>
            </a:xfrm>
            <a:custGeom>
              <a:avLst/>
              <a:gdLst/>
              <a:ahLst/>
              <a:cxnLst/>
              <a:rect l="l" t="t" r="r" b="b"/>
              <a:pathLst>
                <a:path w="53436" h="98742" extrusionOk="0">
                  <a:moveTo>
                    <a:pt x="52333" y="1"/>
                  </a:moveTo>
                  <a:cubicBezTo>
                    <a:pt x="52229" y="1"/>
                    <a:pt x="52123" y="17"/>
                    <a:pt x="52019" y="51"/>
                  </a:cubicBezTo>
                  <a:cubicBezTo>
                    <a:pt x="46983" y="1730"/>
                    <a:pt x="45423" y="6897"/>
                    <a:pt x="43899" y="11886"/>
                  </a:cubicBezTo>
                  <a:cubicBezTo>
                    <a:pt x="42768" y="15612"/>
                    <a:pt x="41601" y="19470"/>
                    <a:pt x="39005" y="21708"/>
                  </a:cubicBezTo>
                  <a:cubicBezTo>
                    <a:pt x="37458" y="23042"/>
                    <a:pt x="35803" y="24066"/>
                    <a:pt x="34207" y="25054"/>
                  </a:cubicBezTo>
                  <a:cubicBezTo>
                    <a:pt x="30350" y="27447"/>
                    <a:pt x="26694" y="29697"/>
                    <a:pt x="25647" y="35710"/>
                  </a:cubicBezTo>
                  <a:cubicBezTo>
                    <a:pt x="25337" y="37460"/>
                    <a:pt x="25123" y="39091"/>
                    <a:pt x="24920" y="40663"/>
                  </a:cubicBezTo>
                  <a:cubicBezTo>
                    <a:pt x="24111" y="46878"/>
                    <a:pt x="23527" y="51379"/>
                    <a:pt x="18170" y="56141"/>
                  </a:cubicBezTo>
                  <a:cubicBezTo>
                    <a:pt x="17562" y="56677"/>
                    <a:pt x="16931" y="57189"/>
                    <a:pt x="16276" y="57701"/>
                  </a:cubicBezTo>
                  <a:cubicBezTo>
                    <a:pt x="14467" y="59165"/>
                    <a:pt x="12586" y="60665"/>
                    <a:pt x="11312" y="62761"/>
                  </a:cubicBezTo>
                  <a:cubicBezTo>
                    <a:pt x="10145" y="64654"/>
                    <a:pt x="9680" y="66607"/>
                    <a:pt x="9228" y="68500"/>
                  </a:cubicBezTo>
                  <a:cubicBezTo>
                    <a:pt x="8823" y="70262"/>
                    <a:pt x="8430" y="71917"/>
                    <a:pt x="7513" y="73488"/>
                  </a:cubicBezTo>
                  <a:cubicBezTo>
                    <a:pt x="6882" y="74572"/>
                    <a:pt x="5918" y="75548"/>
                    <a:pt x="4906" y="76596"/>
                  </a:cubicBezTo>
                  <a:cubicBezTo>
                    <a:pt x="3525" y="78013"/>
                    <a:pt x="2096" y="79477"/>
                    <a:pt x="1358" y="81335"/>
                  </a:cubicBezTo>
                  <a:cubicBezTo>
                    <a:pt x="1" y="84799"/>
                    <a:pt x="417" y="88871"/>
                    <a:pt x="822" y="92812"/>
                  </a:cubicBezTo>
                  <a:cubicBezTo>
                    <a:pt x="1001" y="94586"/>
                    <a:pt x="1179" y="96253"/>
                    <a:pt x="1167" y="97789"/>
                  </a:cubicBezTo>
                  <a:cubicBezTo>
                    <a:pt x="1167" y="98313"/>
                    <a:pt x="1608" y="98742"/>
                    <a:pt x="2144" y="98742"/>
                  </a:cubicBezTo>
                  <a:cubicBezTo>
                    <a:pt x="2680" y="98742"/>
                    <a:pt x="3120" y="98313"/>
                    <a:pt x="3120" y="97789"/>
                  </a:cubicBezTo>
                  <a:cubicBezTo>
                    <a:pt x="3120" y="96158"/>
                    <a:pt x="2941" y="94443"/>
                    <a:pt x="2763" y="92610"/>
                  </a:cubicBezTo>
                  <a:cubicBezTo>
                    <a:pt x="2382" y="88907"/>
                    <a:pt x="1977" y="85061"/>
                    <a:pt x="3180" y="82025"/>
                  </a:cubicBezTo>
                  <a:cubicBezTo>
                    <a:pt x="3775" y="80513"/>
                    <a:pt x="5001" y="79251"/>
                    <a:pt x="6311" y="77918"/>
                  </a:cubicBezTo>
                  <a:cubicBezTo>
                    <a:pt x="7371" y="76834"/>
                    <a:pt x="8466" y="75715"/>
                    <a:pt x="9204" y="74441"/>
                  </a:cubicBezTo>
                  <a:cubicBezTo>
                    <a:pt x="10264" y="72619"/>
                    <a:pt x="10704" y="70738"/>
                    <a:pt x="11133" y="68940"/>
                  </a:cubicBezTo>
                  <a:cubicBezTo>
                    <a:pt x="11562" y="67107"/>
                    <a:pt x="11978" y="65380"/>
                    <a:pt x="12978" y="63737"/>
                  </a:cubicBezTo>
                  <a:cubicBezTo>
                    <a:pt x="14086" y="61939"/>
                    <a:pt x="15824" y="60534"/>
                    <a:pt x="17515" y="59177"/>
                  </a:cubicBezTo>
                  <a:cubicBezTo>
                    <a:pt x="18170" y="58653"/>
                    <a:pt x="18848" y="58117"/>
                    <a:pt x="19479" y="57558"/>
                  </a:cubicBezTo>
                  <a:cubicBezTo>
                    <a:pt x="25361" y="52319"/>
                    <a:pt x="26028" y="47283"/>
                    <a:pt x="26849" y="40901"/>
                  </a:cubicBezTo>
                  <a:cubicBezTo>
                    <a:pt x="27052" y="39353"/>
                    <a:pt x="27266" y="37746"/>
                    <a:pt x="27564" y="36031"/>
                  </a:cubicBezTo>
                  <a:cubicBezTo>
                    <a:pt x="28468" y="30864"/>
                    <a:pt x="31469" y="29007"/>
                    <a:pt x="35255" y="26661"/>
                  </a:cubicBezTo>
                  <a:cubicBezTo>
                    <a:pt x="36910" y="25637"/>
                    <a:pt x="38624" y="24578"/>
                    <a:pt x="40291" y="23137"/>
                  </a:cubicBezTo>
                  <a:cubicBezTo>
                    <a:pt x="43304" y="20541"/>
                    <a:pt x="44554" y="16422"/>
                    <a:pt x="45768" y="12433"/>
                  </a:cubicBezTo>
                  <a:cubicBezTo>
                    <a:pt x="47209" y="7695"/>
                    <a:pt x="48566" y="3218"/>
                    <a:pt x="52650" y="1861"/>
                  </a:cubicBezTo>
                  <a:cubicBezTo>
                    <a:pt x="53162" y="1694"/>
                    <a:pt x="53436" y="1146"/>
                    <a:pt x="53257" y="646"/>
                  </a:cubicBezTo>
                  <a:cubicBezTo>
                    <a:pt x="53115" y="248"/>
                    <a:pt x="52739" y="1"/>
                    <a:pt x="52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6405607" y="1021936"/>
              <a:ext cx="574505" cy="1061460"/>
            </a:xfrm>
            <a:custGeom>
              <a:avLst/>
              <a:gdLst/>
              <a:ahLst/>
              <a:cxnLst/>
              <a:rect l="l" t="t" r="r" b="b"/>
              <a:pathLst>
                <a:path w="54924" h="101478" extrusionOk="0">
                  <a:moveTo>
                    <a:pt x="53785" y="0"/>
                  </a:moveTo>
                  <a:cubicBezTo>
                    <a:pt x="53681" y="0"/>
                    <a:pt x="53575" y="16"/>
                    <a:pt x="53471" y="49"/>
                  </a:cubicBezTo>
                  <a:cubicBezTo>
                    <a:pt x="48304" y="1775"/>
                    <a:pt x="46685" y="7085"/>
                    <a:pt x="45125" y="12217"/>
                  </a:cubicBezTo>
                  <a:cubicBezTo>
                    <a:pt x="43970" y="16051"/>
                    <a:pt x="42767" y="20016"/>
                    <a:pt x="40100" y="22302"/>
                  </a:cubicBezTo>
                  <a:cubicBezTo>
                    <a:pt x="38505" y="23683"/>
                    <a:pt x="36814" y="24730"/>
                    <a:pt x="35171" y="25742"/>
                  </a:cubicBezTo>
                  <a:cubicBezTo>
                    <a:pt x="31207" y="28207"/>
                    <a:pt x="27444" y="30529"/>
                    <a:pt x="26373" y="36696"/>
                  </a:cubicBezTo>
                  <a:cubicBezTo>
                    <a:pt x="26051" y="38506"/>
                    <a:pt x="25837" y="40173"/>
                    <a:pt x="25622" y="41792"/>
                  </a:cubicBezTo>
                  <a:cubicBezTo>
                    <a:pt x="24789" y="48186"/>
                    <a:pt x="24182" y="52793"/>
                    <a:pt x="18681" y="57699"/>
                  </a:cubicBezTo>
                  <a:cubicBezTo>
                    <a:pt x="18062" y="58246"/>
                    <a:pt x="17407" y="58770"/>
                    <a:pt x="16740" y="59306"/>
                  </a:cubicBezTo>
                  <a:cubicBezTo>
                    <a:pt x="14871" y="60806"/>
                    <a:pt x="12942" y="62354"/>
                    <a:pt x="11633" y="64497"/>
                  </a:cubicBezTo>
                  <a:cubicBezTo>
                    <a:pt x="10442" y="66450"/>
                    <a:pt x="9966" y="68462"/>
                    <a:pt x="9501" y="70403"/>
                  </a:cubicBezTo>
                  <a:cubicBezTo>
                    <a:pt x="9073" y="72201"/>
                    <a:pt x="8668" y="73903"/>
                    <a:pt x="7727" y="75534"/>
                  </a:cubicBezTo>
                  <a:cubicBezTo>
                    <a:pt x="7084" y="76630"/>
                    <a:pt x="6096" y="77642"/>
                    <a:pt x="5048" y="78725"/>
                  </a:cubicBezTo>
                  <a:cubicBezTo>
                    <a:pt x="3632" y="80178"/>
                    <a:pt x="2155" y="81678"/>
                    <a:pt x="1405" y="83595"/>
                  </a:cubicBezTo>
                  <a:cubicBezTo>
                    <a:pt x="0" y="87155"/>
                    <a:pt x="441" y="91334"/>
                    <a:pt x="857" y="95382"/>
                  </a:cubicBezTo>
                  <a:cubicBezTo>
                    <a:pt x="1036" y="97204"/>
                    <a:pt x="1215" y="98930"/>
                    <a:pt x="1215" y="100502"/>
                  </a:cubicBezTo>
                  <a:cubicBezTo>
                    <a:pt x="1215" y="101037"/>
                    <a:pt x="1667" y="101478"/>
                    <a:pt x="2215" y="101478"/>
                  </a:cubicBezTo>
                  <a:cubicBezTo>
                    <a:pt x="2774" y="101478"/>
                    <a:pt x="3215" y="101049"/>
                    <a:pt x="3215" y="100502"/>
                  </a:cubicBezTo>
                  <a:cubicBezTo>
                    <a:pt x="3227" y="98835"/>
                    <a:pt x="3036" y="97061"/>
                    <a:pt x="2846" y="95180"/>
                  </a:cubicBezTo>
                  <a:cubicBezTo>
                    <a:pt x="2453" y="91370"/>
                    <a:pt x="2048" y="87429"/>
                    <a:pt x="3274" y="84297"/>
                  </a:cubicBezTo>
                  <a:cubicBezTo>
                    <a:pt x="3882" y="82749"/>
                    <a:pt x="5156" y="81452"/>
                    <a:pt x="6501" y="80071"/>
                  </a:cubicBezTo>
                  <a:cubicBezTo>
                    <a:pt x="7585" y="78963"/>
                    <a:pt x="8704" y="77820"/>
                    <a:pt x="9466" y="76499"/>
                  </a:cubicBezTo>
                  <a:cubicBezTo>
                    <a:pt x="10561" y="74629"/>
                    <a:pt x="11014" y="72701"/>
                    <a:pt x="11454" y="70843"/>
                  </a:cubicBezTo>
                  <a:cubicBezTo>
                    <a:pt x="11895" y="68962"/>
                    <a:pt x="12311" y="67188"/>
                    <a:pt x="13347" y="65509"/>
                  </a:cubicBezTo>
                  <a:cubicBezTo>
                    <a:pt x="14490" y="63652"/>
                    <a:pt x="16276" y="62211"/>
                    <a:pt x="18014" y="60818"/>
                  </a:cubicBezTo>
                  <a:cubicBezTo>
                    <a:pt x="18681" y="60282"/>
                    <a:pt x="19384" y="59723"/>
                    <a:pt x="20027" y="59151"/>
                  </a:cubicBezTo>
                  <a:cubicBezTo>
                    <a:pt x="26075" y="53758"/>
                    <a:pt x="26754" y="48590"/>
                    <a:pt x="27611" y="42042"/>
                  </a:cubicBezTo>
                  <a:cubicBezTo>
                    <a:pt x="27813" y="40447"/>
                    <a:pt x="28039" y="38792"/>
                    <a:pt x="28337" y="37030"/>
                  </a:cubicBezTo>
                  <a:cubicBezTo>
                    <a:pt x="29278" y="31719"/>
                    <a:pt x="32350" y="29814"/>
                    <a:pt x="36243" y="27397"/>
                  </a:cubicBezTo>
                  <a:cubicBezTo>
                    <a:pt x="37945" y="26350"/>
                    <a:pt x="39708" y="25254"/>
                    <a:pt x="41422" y="23778"/>
                  </a:cubicBezTo>
                  <a:cubicBezTo>
                    <a:pt x="44518" y="21111"/>
                    <a:pt x="45804" y="16872"/>
                    <a:pt x="47054" y="12777"/>
                  </a:cubicBezTo>
                  <a:cubicBezTo>
                    <a:pt x="48530" y="7907"/>
                    <a:pt x="49923" y="3299"/>
                    <a:pt x="54114" y="1906"/>
                  </a:cubicBezTo>
                  <a:cubicBezTo>
                    <a:pt x="54638" y="1728"/>
                    <a:pt x="54924" y="1180"/>
                    <a:pt x="54745" y="668"/>
                  </a:cubicBezTo>
                  <a:cubicBezTo>
                    <a:pt x="54602" y="257"/>
                    <a:pt x="54206" y="0"/>
                    <a:pt x="53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5969467" y="626904"/>
              <a:ext cx="1253254" cy="431161"/>
            </a:xfrm>
            <a:custGeom>
              <a:avLst/>
              <a:gdLst/>
              <a:ahLst/>
              <a:cxnLst/>
              <a:rect l="l" t="t" r="r" b="b"/>
              <a:pathLst>
                <a:path w="119814" h="41220" extrusionOk="0">
                  <a:moveTo>
                    <a:pt x="79237" y="1"/>
                  </a:moveTo>
                  <a:cubicBezTo>
                    <a:pt x="64842" y="1"/>
                    <a:pt x="52198" y="7442"/>
                    <a:pt x="44994" y="18741"/>
                  </a:cubicBezTo>
                  <a:cubicBezTo>
                    <a:pt x="40291" y="15241"/>
                    <a:pt x="34410" y="13205"/>
                    <a:pt x="28028" y="13205"/>
                  </a:cubicBezTo>
                  <a:cubicBezTo>
                    <a:pt x="12550" y="13205"/>
                    <a:pt x="1" y="25123"/>
                    <a:pt x="1" y="41220"/>
                  </a:cubicBezTo>
                  <a:lnTo>
                    <a:pt x="119813" y="40577"/>
                  </a:lnTo>
                  <a:cubicBezTo>
                    <a:pt x="119813" y="18039"/>
                    <a:pt x="101644" y="1"/>
                    <a:pt x="79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6063125" y="811721"/>
              <a:ext cx="1365459" cy="1608560"/>
            </a:xfrm>
            <a:custGeom>
              <a:avLst/>
              <a:gdLst/>
              <a:ahLst/>
              <a:cxnLst/>
              <a:rect l="l" t="t" r="r" b="b"/>
              <a:pathLst>
                <a:path w="130541" h="153782" extrusionOk="0">
                  <a:moveTo>
                    <a:pt x="52566" y="0"/>
                  </a:moveTo>
                  <a:cubicBezTo>
                    <a:pt x="52566" y="0"/>
                    <a:pt x="0" y="150995"/>
                    <a:pt x="798" y="153400"/>
                  </a:cubicBezTo>
                  <a:lnTo>
                    <a:pt x="130540" y="153781"/>
                  </a:lnTo>
                  <a:lnTo>
                    <a:pt x="52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6300494" y="822558"/>
              <a:ext cx="1128090" cy="1597723"/>
            </a:xfrm>
            <a:custGeom>
              <a:avLst/>
              <a:gdLst/>
              <a:ahLst/>
              <a:cxnLst/>
              <a:rect l="l" t="t" r="r" b="b"/>
              <a:pathLst>
                <a:path w="107848" h="152746" extrusionOk="0">
                  <a:moveTo>
                    <a:pt x="30409" y="0"/>
                  </a:moveTo>
                  <a:cubicBezTo>
                    <a:pt x="27111" y="11073"/>
                    <a:pt x="35517" y="19693"/>
                    <a:pt x="39815" y="29361"/>
                  </a:cubicBezTo>
                  <a:cubicBezTo>
                    <a:pt x="40994" y="32028"/>
                    <a:pt x="42148" y="35124"/>
                    <a:pt x="41398" y="38065"/>
                  </a:cubicBezTo>
                  <a:cubicBezTo>
                    <a:pt x="40720" y="40767"/>
                    <a:pt x="38541" y="42744"/>
                    <a:pt x="36457" y="44422"/>
                  </a:cubicBezTo>
                  <a:cubicBezTo>
                    <a:pt x="31088" y="48780"/>
                    <a:pt x="19967" y="54971"/>
                    <a:pt x="23468" y="63520"/>
                  </a:cubicBezTo>
                  <a:cubicBezTo>
                    <a:pt x="24968" y="67175"/>
                    <a:pt x="28421" y="69926"/>
                    <a:pt x="31480" y="72247"/>
                  </a:cubicBezTo>
                  <a:cubicBezTo>
                    <a:pt x="34564" y="74593"/>
                    <a:pt x="37267" y="77046"/>
                    <a:pt x="39327" y="80379"/>
                  </a:cubicBezTo>
                  <a:cubicBezTo>
                    <a:pt x="43458" y="87059"/>
                    <a:pt x="45089" y="96298"/>
                    <a:pt x="41875" y="103692"/>
                  </a:cubicBezTo>
                  <a:cubicBezTo>
                    <a:pt x="39017" y="110276"/>
                    <a:pt x="32362" y="113598"/>
                    <a:pt x="26218" y="116527"/>
                  </a:cubicBezTo>
                  <a:cubicBezTo>
                    <a:pt x="19027" y="119956"/>
                    <a:pt x="11049" y="123837"/>
                    <a:pt x="6180" y="130397"/>
                  </a:cubicBezTo>
                  <a:cubicBezTo>
                    <a:pt x="1584" y="136600"/>
                    <a:pt x="0" y="145328"/>
                    <a:pt x="3286" y="152436"/>
                  </a:cubicBezTo>
                  <a:lnTo>
                    <a:pt x="107847" y="152745"/>
                  </a:lnTo>
                  <a:lnTo>
                    <a:pt x="107847" y="152745"/>
                  </a:lnTo>
                  <a:lnTo>
                    <a:pt x="304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5650897" y="1512499"/>
              <a:ext cx="1034682" cy="1200818"/>
            </a:xfrm>
            <a:custGeom>
              <a:avLst/>
              <a:gdLst/>
              <a:ahLst/>
              <a:cxnLst/>
              <a:rect l="l" t="t" r="r" b="b"/>
              <a:pathLst>
                <a:path w="98918" h="114801" extrusionOk="0">
                  <a:moveTo>
                    <a:pt x="34719" y="1"/>
                  </a:moveTo>
                  <a:cubicBezTo>
                    <a:pt x="34719" y="1"/>
                    <a:pt x="0" y="112693"/>
                    <a:pt x="608" y="114515"/>
                  </a:cubicBezTo>
                  <a:lnTo>
                    <a:pt x="98917" y="114801"/>
                  </a:lnTo>
                  <a:lnTo>
                    <a:pt x="34719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5859124" y="1525459"/>
              <a:ext cx="826455" cy="1187859"/>
            </a:xfrm>
            <a:custGeom>
              <a:avLst/>
              <a:gdLst/>
              <a:ahLst/>
              <a:cxnLst/>
              <a:rect l="l" t="t" r="r" b="b"/>
              <a:pathLst>
                <a:path w="79011" h="113562" extrusionOk="0">
                  <a:moveTo>
                    <a:pt x="15514" y="0"/>
                  </a:moveTo>
                  <a:cubicBezTo>
                    <a:pt x="14240" y="3774"/>
                    <a:pt x="14264" y="8084"/>
                    <a:pt x="14586" y="11954"/>
                  </a:cubicBezTo>
                  <a:cubicBezTo>
                    <a:pt x="14967" y="16478"/>
                    <a:pt x="15788" y="20872"/>
                    <a:pt x="18658" y="24491"/>
                  </a:cubicBezTo>
                  <a:cubicBezTo>
                    <a:pt x="21968" y="28658"/>
                    <a:pt x="26421" y="31944"/>
                    <a:pt x="29230" y="36493"/>
                  </a:cubicBezTo>
                  <a:cubicBezTo>
                    <a:pt x="31945" y="40886"/>
                    <a:pt x="32993" y="46030"/>
                    <a:pt x="28873" y="49649"/>
                  </a:cubicBezTo>
                  <a:cubicBezTo>
                    <a:pt x="24492" y="53495"/>
                    <a:pt x="9788" y="52661"/>
                    <a:pt x="13359" y="61877"/>
                  </a:cubicBezTo>
                  <a:cubicBezTo>
                    <a:pt x="14455" y="64710"/>
                    <a:pt x="17098" y="66603"/>
                    <a:pt x="19705" y="68151"/>
                  </a:cubicBezTo>
                  <a:cubicBezTo>
                    <a:pt x="25218" y="71449"/>
                    <a:pt x="31171" y="75628"/>
                    <a:pt x="34052" y="81582"/>
                  </a:cubicBezTo>
                  <a:cubicBezTo>
                    <a:pt x="36934" y="87547"/>
                    <a:pt x="32433" y="93559"/>
                    <a:pt x="26432" y="94952"/>
                  </a:cubicBezTo>
                  <a:cubicBezTo>
                    <a:pt x="22289" y="95905"/>
                    <a:pt x="17967" y="95464"/>
                    <a:pt x="13776" y="96000"/>
                  </a:cubicBezTo>
                  <a:cubicBezTo>
                    <a:pt x="9287" y="96560"/>
                    <a:pt x="5037" y="98869"/>
                    <a:pt x="2429" y="102656"/>
                  </a:cubicBezTo>
                  <a:cubicBezTo>
                    <a:pt x="132" y="105977"/>
                    <a:pt x="1" y="109716"/>
                    <a:pt x="941" y="113335"/>
                  </a:cubicBezTo>
                  <a:lnTo>
                    <a:pt x="79010" y="113562"/>
                  </a:lnTo>
                  <a:lnTo>
                    <a:pt x="15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5609674" y="516069"/>
              <a:ext cx="2737131" cy="2251672"/>
            </a:xfrm>
            <a:custGeom>
              <a:avLst/>
              <a:gdLst/>
              <a:ahLst/>
              <a:cxnLst/>
              <a:rect l="l" t="t" r="r" b="b"/>
              <a:pathLst>
                <a:path w="261676" h="215265" extrusionOk="0">
                  <a:moveTo>
                    <a:pt x="233732" y="215265"/>
                  </a:moveTo>
                  <a:lnTo>
                    <a:pt x="3834" y="215265"/>
                  </a:lnTo>
                  <a:cubicBezTo>
                    <a:pt x="3858" y="203704"/>
                    <a:pt x="0" y="186213"/>
                    <a:pt x="7263" y="176819"/>
                  </a:cubicBezTo>
                  <a:cubicBezTo>
                    <a:pt x="15443" y="166235"/>
                    <a:pt x="29957" y="171224"/>
                    <a:pt x="39124" y="176998"/>
                  </a:cubicBezTo>
                  <a:cubicBezTo>
                    <a:pt x="45923" y="181284"/>
                    <a:pt x="55579" y="185463"/>
                    <a:pt x="63413" y="181844"/>
                  </a:cubicBezTo>
                  <a:cubicBezTo>
                    <a:pt x="72188" y="177796"/>
                    <a:pt x="75700" y="170473"/>
                    <a:pt x="76105" y="161675"/>
                  </a:cubicBezTo>
                  <a:cubicBezTo>
                    <a:pt x="76653" y="149649"/>
                    <a:pt x="75986" y="136291"/>
                    <a:pt x="81403" y="125194"/>
                  </a:cubicBezTo>
                  <a:cubicBezTo>
                    <a:pt x="88297" y="111085"/>
                    <a:pt x="99501" y="114645"/>
                    <a:pt x="111812" y="110049"/>
                  </a:cubicBezTo>
                  <a:cubicBezTo>
                    <a:pt x="120432" y="106847"/>
                    <a:pt x="119825" y="97310"/>
                    <a:pt x="121801" y="89630"/>
                  </a:cubicBezTo>
                  <a:cubicBezTo>
                    <a:pt x="126933" y="69771"/>
                    <a:pt x="120325" y="51006"/>
                    <a:pt x="129528" y="32230"/>
                  </a:cubicBezTo>
                  <a:cubicBezTo>
                    <a:pt x="144911" y="881"/>
                    <a:pt x="188667" y="0"/>
                    <a:pt x="205062" y="22312"/>
                  </a:cubicBezTo>
                  <a:cubicBezTo>
                    <a:pt x="220278" y="43017"/>
                    <a:pt x="219159" y="70687"/>
                    <a:pt x="217670" y="95059"/>
                  </a:cubicBezTo>
                  <a:cubicBezTo>
                    <a:pt x="216825" y="108978"/>
                    <a:pt x="214158" y="122777"/>
                    <a:pt x="215432" y="136779"/>
                  </a:cubicBezTo>
                  <a:cubicBezTo>
                    <a:pt x="216004" y="143137"/>
                    <a:pt x="217135" y="150388"/>
                    <a:pt x="221195" y="155579"/>
                  </a:cubicBezTo>
                  <a:cubicBezTo>
                    <a:pt x="226683" y="162580"/>
                    <a:pt x="238721" y="163234"/>
                    <a:pt x="245864" y="168676"/>
                  </a:cubicBezTo>
                  <a:cubicBezTo>
                    <a:pt x="261676" y="180737"/>
                    <a:pt x="259473" y="197643"/>
                    <a:pt x="259473" y="215265"/>
                  </a:cubicBezTo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7369663" y="818322"/>
              <a:ext cx="377491" cy="475627"/>
            </a:xfrm>
            <a:custGeom>
              <a:avLst/>
              <a:gdLst/>
              <a:ahLst/>
              <a:cxnLst/>
              <a:rect l="l" t="t" r="r" b="b"/>
              <a:pathLst>
                <a:path w="36089" h="45471" extrusionOk="0">
                  <a:moveTo>
                    <a:pt x="10883" y="1"/>
                  </a:moveTo>
                  <a:lnTo>
                    <a:pt x="6847" y="39077"/>
                  </a:lnTo>
                  <a:lnTo>
                    <a:pt x="5025" y="15324"/>
                  </a:lnTo>
                  <a:lnTo>
                    <a:pt x="1" y="45470"/>
                  </a:lnTo>
                  <a:lnTo>
                    <a:pt x="35636" y="44554"/>
                  </a:lnTo>
                  <a:cubicBezTo>
                    <a:pt x="35636" y="43184"/>
                    <a:pt x="36088" y="5730"/>
                    <a:pt x="36088" y="5727"/>
                  </a:cubicBezTo>
                  <a:lnTo>
                    <a:pt x="36088" y="5727"/>
                  </a:lnTo>
                  <a:lnTo>
                    <a:pt x="29695" y="33588"/>
                  </a:lnTo>
                  <a:lnTo>
                    <a:pt x="27861" y="16229"/>
                  </a:lnTo>
                  <a:lnTo>
                    <a:pt x="24206" y="37243"/>
                  </a:lnTo>
                  <a:lnTo>
                    <a:pt x="20551" y="2989"/>
                  </a:lnTo>
                  <a:lnTo>
                    <a:pt x="17360" y="36791"/>
                  </a:lnTo>
                  <a:lnTo>
                    <a:pt x="12788" y="19884"/>
                  </a:lnTo>
                  <a:lnTo>
                    <a:pt x="10966" y="31766"/>
                  </a:lnTo>
                  <a:lnTo>
                    <a:pt x="10883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7548006" y="1200258"/>
              <a:ext cx="464100" cy="1599742"/>
            </a:xfrm>
            <a:custGeom>
              <a:avLst/>
              <a:gdLst/>
              <a:ahLst/>
              <a:cxnLst/>
              <a:rect l="l" t="t" r="r" b="b"/>
              <a:pathLst>
                <a:path w="44369" h="152939" extrusionOk="0">
                  <a:moveTo>
                    <a:pt x="6201" y="0"/>
                  </a:moveTo>
                  <a:cubicBezTo>
                    <a:pt x="4031" y="0"/>
                    <a:pt x="1887" y="696"/>
                    <a:pt x="0" y="2325"/>
                  </a:cubicBezTo>
                  <a:cubicBezTo>
                    <a:pt x="2596" y="6635"/>
                    <a:pt x="1512" y="12993"/>
                    <a:pt x="2191" y="17636"/>
                  </a:cubicBezTo>
                  <a:cubicBezTo>
                    <a:pt x="4298" y="32174"/>
                    <a:pt x="5001" y="46354"/>
                    <a:pt x="5858" y="60998"/>
                  </a:cubicBezTo>
                  <a:cubicBezTo>
                    <a:pt x="6715" y="75393"/>
                    <a:pt x="5346" y="89764"/>
                    <a:pt x="5215" y="104182"/>
                  </a:cubicBezTo>
                  <a:cubicBezTo>
                    <a:pt x="5096" y="118422"/>
                    <a:pt x="4215" y="133769"/>
                    <a:pt x="631" y="147473"/>
                  </a:cubicBezTo>
                  <a:cubicBezTo>
                    <a:pt x="7632" y="149045"/>
                    <a:pt x="15228" y="148640"/>
                    <a:pt x="22360" y="149962"/>
                  </a:cubicBezTo>
                  <a:cubicBezTo>
                    <a:pt x="28635" y="151129"/>
                    <a:pt x="37576" y="150664"/>
                    <a:pt x="43291" y="152938"/>
                  </a:cubicBezTo>
                  <a:cubicBezTo>
                    <a:pt x="44369" y="146407"/>
                    <a:pt x="42371" y="144481"/>
                    <a:pt x="39064" y="144481"/>
                  </a:cubicBezTo>
                  <a:cubicBezTo>
                    <a:pt x="34313" y="144481"/>
                    <a:pt x="26861" y="148456"/>
                    <a:pt x="21950" y="148456"/>
                  </a:cubicBezTo>
                  <a:cubicBezTo>
                    <a:pt x="19288" y="148456"/>
                    <a:pt x="17373" y="147289"/>
                    <a:pt x="17038" y="143687"/>
                  </a:cubicBezTo>
                  <a:cubicBezTo>
                    <a:pt x="16133" y="133853"/>
                    <a:pt x="29766" y="131686"/>
                    <a:pt x="20812" y="120601"/>
                  </a:cubicBezTo>
                  <a:cubicBezTo>
                    <a:pt x="17812" y="116874"/>
                    <a:pt x="14335" y="116005"/>
                    <a:pt x="14669" y="110481"/>
                  </a:cubicBezTo>
                  <a:cubicBezTo>
                    <a:pt x="15074" y="103932"/>
                    <a:pt x="20122" y="104444"/>
                    <a:pt x="23206" y="100015"/>
                  </a:cubicBezTo>
                  <a:cubicBezTo>
                    <a:pt x="27778" y="93443"/>
                    <a:pt x="22622" y="88823"/>
                    <a:pt x="18991" y="83620"/>
                  </a:cubicBezTo>
                  <a:cubicBezTo>
                    <a:pt x="13907" y="76322"/>
                    <a:pt x="16252" y="72559"/>
                    <a:pt x="21384" y="66618"/>
                  </a:cubicBezTo>
                  <a:cubicBezTo>
                    <a:pt x="25765" y="61546"/>
                    <a:pt x="28230" y="57081"/>
                    <a:pt x="25670" y="50414"/>
                  </a:cubicBezTo>
                  <a:cubicBezTo>
                    <a:pt x="22598" y="42401"/>
                    <a:pt x="13835" y="39401"/>
                    <a:pt x="15538" y="29780"/>
                  </a:cubicBezTo>
                  <a:cubicBezTo>
                    <a:pt x="16681" y="23280"/>
                    <a:pt x="21229" y="19100"/>
                    <a:pt x="20169" y="12159"/>
                  </a:cubicBezTo>
                  <a:cubicBezTo>
                    <a:pt x="19253" y="6083"/>
                    <a:pt x="12613" y="0"/>
                    <a:pt x="6201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7459703" y="1174579"/>
              <a:ext cx="500260" cy="1601510"/>
            </a:xfrm>
            <a:custGeom>
              <a:avLst/>
              <a:gdLst/>
              <a:ahLst/>
              <a:cxnLst/>
              <a:rect l="l" t="t" r="r" b="b"/>
              <a:pathLst>
                <a:path w="47826" h="153108" extrusionOk="0">
                  <a:moveTo>
                    <a:pt x="6564" y="0"/>
                  </a:moveTo>
                  <a:cubicBezTo>
                    <a:pt x="4265" y="0"/>
                    <a:pt x="1997" y="690"/>
                    <a:pt x="1" y="2303"/>
                  </a:cubicBezTo>
                  <a:cubicBezTo>
                    <a:pt x="2787" y="6625"/>
                    <a:pt x="1668" y="12971"/>
                    <a:pt x="2394" y="17626"/>
                  </a:cubicBezTo>
                  <a:cubicBezTo>
                    <a:pt x="4704" y="32176"/>
                    <a:pt x="5490" y="46356"/>
                    <a:pt x="6466" y="61013"/>
                  </a:cubicBezTo>
                  <a:cubicBezTo>
                    <a:pt x="7430" y="75419"/>
                    <a:pt x="6025" y="89790"/>
                    <a:pt x="5942" y="104208"/>
                  </a:cubicBezTo>
                  <a:cubicBezTo>
                    <a:pt x="5859" y="118448"/>
                    <a:pt x="4978" y="133784"/>
                    <a:pt x="1215" y="147476"/>
                  </a:cubicBezTo>
                  <a:cubicBezTo>
                    <a:pt x="8680" y="149083"/>
                    <a:pt x="16777" y="148702"/>
                    <a:pt x="24385" y="150059"/>
                  </a:cubicBezTo>
                  <a:cubicBezTo>
                    <a:pt x="31076" y="151250"/>
                    <a:pt x="40601" y="150809"/>
                    <a:pt x="46697" y="153107"/>
                  </a:cubicBezTo>
                  <a:cubicBezTo>
                    <a:pt x="47826" y="146560"/>
                    <a:pt x="45675" y="144636"/>
                    <a:pt x="42133" y="144636"/>
                  </a:cubicBezTo>
                  <a:cubicBezTo>
                    <a:pt x="37082" y="144636"/>
                    <a:pt x="29203" y="148551"/>
                    <a:pt x="23980" y="148551"/>
                  </a:cubicBezTo>
                  <a:cubicBezTo>
                    <a:pt x="21125" y="148551"/>
                    <a:pt x="19064" y="147381"/>
                    <a:pt x="18694" y="143761"/>
                  </a:cubicBezTo>
                  <a:cubicBezTo>
                    <a:pt x="17682" y="133915"/>
                    <a:pt x="32207" y="131807"/>
                    <a:pt x="22635" y="120675"/>
                  </a:cubicBezTo>
                  <a:cubicBezTo>
                    <a:pt x="19408" y="116936"/>
                    <a:pt x="15705" y="116055"/>
                    <a:pt x="16038" y="110531"/>
                  </a:cubicBezTo>
                  <a:cubicBezTo>
                    <a:pt x="16443" y="103994"/>
                    <a:pt x="21825" y="104518"/>
                    <a:pt x="25099" y="100101"/>
                  </a:cubicBezTo>
                  <a:cubicBezTo>
                    <a:pt x="29957" y="93552"/>
                    <a:pt x="24432" y="88909"/>
                    <a:pt x="20539" y="83682"/>
                  </a:cubicBezTo>
                  <a:cubicBezTo>
                    <a:pt x="15098" y="76372"/>
                    <a:pt x="17586" y="72609"/>
                    <a:pt x="23027" y="66692"/>
                  </a:cubicBezTo>
                  <a:cubicBezTo>
                    <a:pt x="27695" y="61632"/>
                    <a:pt x="30290" y="57179"/>
                    <a:pt x="27540" y="50500"/>
                  </a:cubicBezTo>
                  <a:cubicBezTo>
                    <a:pt x="24242" y="42463"/>
                    <a:pt x="14884" y="39439"/>
                    <a:pt x="16669" y="29818"/>
                  </a:cubicBezTo>
                  <a:cubicBezTo>
                    <a:pt x="17860" y="23318"/>
                    <a:pt x="22682" y="19162"/>
                    <a:pt x="21539" y="12221"/>
                  </a:cubicBezTo>
                  <a:cubicBezTo>
                    <a:pt x="20532" y="6124"/>
                    <a:pt x="13412" y="0"/>
                    <a:pt x="656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7376012" y="1104727"/>
              <a:ext cx="464027" cy="1599752"/>
            </a:xfrm>
            <a:custGeom>
              <a:avLst/>
              <a:gdLst/>
              <a:ahLst/>
              <a:cxnLst/>
              <a:rect l="l" t="t" r="r" b="b"/>
              <a:pathLst>
                <a:path w="44362" h="152940" extrusionOk="0">
                  <a:moveTo>
                    <a:pt x="6199" y="1"/>
                  </a:moveTo>
                  <a:cubicBezTo>
                    <a:pt x="4031" y="1"/>
                    <a:pt x="1888" y="697"/>
                    <a:pt x="1" y="2326"/>
                  </a:cubicBezTo>
                  <a:cubicBezTo>
                    <a:pt x="2596" y="6636"/>
                    <a:pt x="1513" y="12982"/>
                    <a:pt x="2191" y="17637"/>
                  </a:cubicBezTo>
                  <a:cubicBezTo>
                    <a:pt x="4299" y="32174"/>
                    <a:pt x="4989" y="46355"/>
                    <a:pt x="5859" y="60988"/>
                  </a:cubicBezTo>
                  <a:cubicBezTo>
                    <a:pt x="6704" y="75394"/>
                    <a:pt x="5335" y="89765"/>
                    <a:pt x="5216" y="104183"/>
                  </a:cubicBezTo>
                  <a:cubicBezTo>
                    <a:pt x="5085" y="118423"/>
                    <a:pt x="4204" y="133758"/>
                    <a:pt x="620" y="147462"/>
                  </a:cubicBezTo>
                  <a:cubicBezTo>
                    <a:pt x="7621" y="149046"/>
                    <a:pt x="15229" y="148641"/>
                    <a:pt x="22361" y="149963"/>
                  </a:cubicBezTo>
                  <a:cubicBezTo>
                    <a:pt x="28635" y="151130"/>
                    <a:pt x="37577" y="150665"/>
                    <a:pt x="43280" y="152939"/>
                  </a:cubicBezTo>
                  <a:cubicBezTo>
                    <a:pt x="44361" y="146408"/>
                    <a:pt x="42366" y="144482"/>
                    <a:pt x="39061" y="144482"/>
                  </a:cubicBezTo>
                  <a:cubicBezTo>
                    <a:pt x="34312" y="144482"/>
                    <a:pt x="26861" y="148457"/>
                    <a:pt x="21950" y="148457"/>
                  </a:cubicBezTo>
                  <a:cubicBezTo>
                    <a:pt x="19289" y="148457"/>
                    <a:pt x="17373" y="147290"/>
                    <a:pt x="17039" y="143688"/>
                  </a:cubicBezTo>
                  <a:cubicBezTo>
                    <a:pt x="16134" y="133854"/>
                    <a:pt x="29766" y="131687"/>
                    <a:pt x="20813" y="120602"/>
                  </a:cubicBezTo>
                  <a:cubicBezTo>
                    <a:pt x="17801" y="116863"/>
                    <a:pt x="14336" y="115994"/>
                    <a:pt x="14669" y="110470"/>
                  </a:cubicBezTo>
                  <a:cubicBezTo>
                    <a:pt x="15074" y="103933"/>
                    <a:pt x="20122" y="104445"/>
                    <a:pt x="23206" y="100016"/>
                  </a:cubicBezTo>
                  <a:cubicBezTo>
                    <a:pt x="27778" y="93444"/>
                    <a:pt x="22623" y="88824"/>
                    <a:pt x="18979" y="83609"/>
                  </a:cubicBezTo>
                  <a:cubicBezTo>
                    <a:pt x="13895" y="76323"/>
                    <a:pt x="16253" y="72560"/>
                    <a:pt x="21384" y="66619"/>
                  </a:cubicBezTo>
                  <a:cubicBezTo>
                    <a:pt x="25766" y="61535"/>
                    <a:pt x="28219" y="57082"/>
                    <a:pt x="25671" y="50415"/>
                  </a:cubicBezTo>
                  <a:cubicBezTo>
                    <a:pt x="22599" y="42390"/>
                    <a:pt x="13836" y="39402"/>
                    <a:pt x="15526" y="29769"/>
                  </a:cubicBezTo>
                  <a:cubicBezTo>
                    <a:pt x="16681" y="23269"/>
                    <a:pt x="21218" y="19101"/>
                    <a:pt x="20170" y="12160"/>
                  </a:cubicBezTo>
                  <a:cubicBezTo>
                    <a:pt x="19245" y="6084"/>
                    <a:pt x="12609" y="1"/>
                    <a:pt x="6199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6962790" y="250992"/>
              <a:ext cx="255820" cy="556451"/>
            </a:xfrm>
            <a:custGeom>
              <a:avLst/>
              <a:gdLst/>
              <a:ahLst/>
              <a:cxnLst/>
              <a:rect l="l" t="t" r="r" b="b"/>
              <a:pathLst>
                <a:path w="24457" h="53198" extrusionOk="0">
                  <a:moveTo>
                    <a:pt x="10664" y="1"/>
                  </a:moveTo>
                  <a:cubicBezTo>
                    <a:pt x="7865" y="1"/>
                    <a:pt x="5413" y="1400"/>
                    <a:pt x="4573" y="5030"/>
                  </a:cubicBezTo>
                  <a:cubicBezTo>
                    <a:pt x="3073" y="11519"/>
                    <a:pt x="9359" y="14103"/>
                    <a:pt x="11216" y="19413"/>
                  </a:cubicBezTo>
                  <a:cubicBezTo>
                    <a:pt x="14753" y="29485"/>
                    <a:pt x="1" y="32605"/>
                    <a:pt x="1965" y="43618"/>
                  </a:cubicBezTo>
                  <a:cubicBezTo>
                    <a:pt x="2910" y="48897"/>
                    <a:pt x="9192" y="53198"/>
                    <a:pt x="14240" y="53198"/>
                  </a:cubicBezTo>
                  <a:cubicBezTo>
                    <a:pt x="16889" y="53198"/>
                    <a:pt x="19197" y="52014"/>
                    <a:pt x="20218" y="49166"/>
                  </a:cubicBezTo>
                  <a:cubicBezTo>
                    <a:pt x="22742" y="42070"/>
                    <a:pt x="19682" y="32248"/>
                    <a:pt x="21754" y="24413"/>
                  </a:cubicBezTo>
                  <a:cubicBezTo>
                    <a:pt x="23361" y="18341"/>
                    <a:pt x="24456" y="10650"/>
                    <a:pt x="20491" y="5173"/>
                  </a:cubicBezTo>
                  <a:cubicBezTo>
                    <a:pt x="19956" y="4435"/>
                    <a:pt x="19289" y="3744"/>
                    <a:pt x="18527" y="3101"/>
                  </a:cubicBezTo>
                  <a:cubicBezTo>
                    <a:pt x="16323" y="1275"/>
                    <a:pt x="13335" y="1"/>
                    <a:pt x="1066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7226319" y="544092"/>
              <a:ext cx="174494" cy="393945"/>
            </a:xfrm>
            <a:custGeom>
              <a:avLst/>
              <a:gdLst/>
              <a:ahLst/>
              <a:cxnLst/>
              <a:rect l="l" t="t" r="r" b="b"/>
              <a:pathLst>
                <a:path w="16682" h="37662" extrusionOk="0">
                  <a:moveTo>
                    <a:pt x="7264" y="0"/>
                  </a:moveTo>
                  <a:cubicBezTo>
                    <a:pt x="5357" y="0"/>
                    <a:pt x="3686" y="991"/>
                    <a:pt x="3108" y="3560"/>
                  </a:cubicBezTo>
                  <a:cubicBezTo>
                    <a:pt x="2084" y="8156"/>
                    <a:pt x="6382" y="9977"/>
                    <a:pt x="7644" y="13740"/>
                  </a:cubicBezTo>
                  <a:cubicBezTo>
                    <a:pt x="10061" y="20872"/>
                    <a:pt x="0" y="23074"/>
                    <a:pt x="1334" y="30873"/>
                  </a:cubicBezTo>
                  <a:cubicBezTo>
                    <a:pt x="1982" y="34613"/>
                    <a:pt x="6266" y="37662"/>
                    <a:pt x="9709" y="37662"/>
                  </a:cubicBezTo>
                  <a:cubicBezTo>
                    <a:pt x="11516" y="37662"/>
                    <a:pt x="13091" y="36822"/>
                    <a:pt x="13788" y="34802"/>
                  </a:cubicBezTo>
                  <a:cubicBezTo>
                    <a:pt x="15514" y="29777"/>
                    <a:pt x="13431" y="22824"/>
                    <a:pt x="14836" y="17276"/>
                  </a:cubicBezTo>
                  <a:cubicBezTo>
                    <a:pt x="15931" y="12990"/>
                    <a:pt x="16681" y="7537"/>
                    <a:pt x="13978" y="3655"/>
                  </a:cubicBezTo>
                  <a:cubicBezTo>
                    <a:pt x="13609" y="3143"/>
                    <a:pt x="13157" y="2643"/>
                    <a:pt x="12633" y="2203"/>
                  </a:cubicBezTo>
                  <a:cubicBezTo>
                    <a:pt x="11126" y="905"/>
                    <a:pt x="9087" y="0"/>
                    <a:pt x="7264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7102400" y="407097"/>
              <a:ext cx="11224" cy="672149"/>
            </a:xfrm>
            <a:custGeom>
              <a:avLst/>
              <a:gdLst/>
              <a:ahLst/>
              <a:cxnLst/>
              <a:rect l="l" t="t" r="r" b="b"/>
              <a:pathLst>
                <a:path w="1073" h="64259" extrusionOk="0">
                  <a:moveTo>
                    <a:pt x="536" y="0"/>
                  </a:moveTo>
                  <a:cubicBezTo>
                    <a:pt x="239" y="0"/>
                    <a:pt x="1" y="429"/>
                    <a:pt x="1" y="953"/>
                  </a:cubicBezTo>
                  <a:lnTo>
                    <a:pt x="1" y="63306"/>
                  </a:lnTo>
                  <a:cubicBezTo>
                    <a:pt x="1" y="63829"/>
                    <a:pt x="239" y="64258"/>
                    <a:pt x="536" y="64258"/>
                  </a:cubicBezTo>
                  <a:cubicBezTo>
                    <a:pt x="822" y="64258"/>
                    <a:pt x="1072" y="63829"/>
                    <a:pt x="1072" y="63306"/>
                  </a:cubicBezTo>
                  <a:lnTo>
                    <a:pt x="1072" y="953"/>
                  </a:lnTo>
                  <a:cubicBezTo>
                    <a:pt x="1072" y="429"/>
                    <a:pt x="822" y="0"/>
                    <a:pt x="536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7334915" y="658409"/>
              <a:ext cx="10973" cy="369897"/>
            </a:xfrm>
            <a:custGeom>
              <a:avLst/>
              <a:gdLst/>
              <a:ahLst/>
              <a:cxnLst/>
              <a:rect l="l" t="t" r="r" b="b"/>
              <a:pathLst>
                <a:path w="1049" h="35363" extrusionOk="0"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lnTo>
                    <a:pt x="1" y="34839"/>
                  </a:lnTo>
                  <a:cubicBezTo>
                    <a:pt x="1" y="35124"/>
                    <a:pt x="239" y="35362"/>
                    <a:pt x="525" y="35362"/>
                  </a:cubicBezTo>
                  <a:cubicBezTo>
                    <a:pt x="810" y="35362"/>
                    <a:pt x="1048" y="35124"/>
                    <a:pt x="1048" y="34839"/>
                  </a:cubicBezTo>
                  <a:lnTo>
                    <a:pt x="1048" y="525"/>
                  </a:lnTo>
                  <a:cubicBezTo>
                    <a:pt x="1048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6681458" y="2194973"/>
              <a:ext cx="377616" cy="475501"/>
            </a:xfrm>
            <a:custGeom>
              <a:avLst/>
              <a:gdLst/>
              <a:ahLst/>
              <a:cxnLst/>
              <a:rect l="l" t="t" r="r" b="b"/>
              <a:pathLst>
                <a:path w="36101" h="45459" extrusionOk="0">
                  <a:moveTo>
                    <a:pt x="25218" y="1"/>
                  </a:moveTo>
                  <a:lnTo>
                    <a:pt x="25135" y="31755"/>
                  </a:lnTo>
                  <a:lnTo>
                    <a:pt x="23301" y="19884"/>
                  </a:lnTo>
                  <a:lnTo>
                    <a:pt x="18741" y="36779"/>
                  </a:lnTo>
                  <a:lnTo>
                    <a:pt x="15538" y="2977"/>
                  </a:lnTo>
                  <a:lnTo>
                    <a:pt x="11883" y="37244"/>
                  </a:lnTo>
                  <a:lnTo>
                    <a:pt x="8228" y="16229"/>
                  </a:lnTo>
                  <a:lnTo>
                    <a:pt x="6406" y="33588"/>
                  </a:lnTo>
                  <a:lnTo>
                    <a:pt x="1" y="5716"/>
                  </a:lnTo>
                  <a:lnTo>
                    <a:pt x="1" y="5716"/>
                  </a:lnTo>
                  <a:cubicBezTo>
                    <a:pt x="1" y="5718"/>
                    <a:pt x="465" y="43185"/>
                    <a:pt x="465" y="44554"/>
                  </a:cubicBezTo>
                  <a:lnTo>
                    <a:pt x="36100" y="45459"/>
                  </a:lnTo>
                  <a:lnTo>
                    <a:pt x="31076" y="15312"/>
                  </a:lnTo>
                  <a:lnTo>
                    <a:pt x="29242" y="39065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7842664" y="2171061"/>
              <a:ext cx="377616" cy="523324"/>
            </a:xfrm>
            <a:custGeom>
              <a:avLst/>
              <a:gdLst/>
              <a:ahLst/>
              <a:cxnLst/>
              <a:rect l="l" t="t" r="r" b="b"/>
              <a:pathLst>
                <a:path w="36101" h="50031" extrusionOk="0">
                  <a:moveTo>
                    <a:pt x="25218" y="1"/>
                  </a:moveTo>
                  <a:lnTo>
                    <a:pt x="25135" y="34958"/>
                  </a:lnTo>
                  <a:lnTo>
                    <a:pt x="23301" y="21885"/>
                  </a:lnTo>
                  <a:lnTo>
                    <a:pt x="18741" y="40482"/>
                  </a:lnTo>
                  <a:lnTo>
                    <a:pt x="15538" y="3275"/>
                  </a:lnTo>
                  <a:lnTo>
                    <a:pt x="11883" y="40982"/>
                  </a:lnTo>
                  <a:lnTo>
                    <a:pt x="8228" y="17860"/>
                  </a:lnTo>
                  <a:lnTo>
                    <a:pt x="6406" y="36958"/>
                  </a:lnTo>
                  <a:lnTo>
                    <a:pt x="0" y="6299"/>
                  </a:lnTo>
                  <a:lnTo>
                    <a:pt x="0" y="6299"/>
                  </a:lnTo>
                  <a:cubicBezTo>
                    <a:pt x="0" y="6302"/>
                    <a:pt x="465" y="47519"/>
                    <a:pt x="465" y="49031"/>
                  </a:cubicBezTo>
                  <a:lnTo>
                    <a:pt x="36100" y="50031"/>
                  </a:lnTo>
                  <a:lnTo>
                    <a:pt x="31076" y="16848"/>
                  </a:lnTo>
                  <a:lnTo>
                    <a:pt x="29242" y="42994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7046229" y="977355"/>
              <a:ext cx="446119" cy="1643810"/>
            </a:xfrm>
            <a:custGeom>
              <a:avLst/>
              <a:gdLst/>
              <a:ahLst/>
              <a:cxnLst/>
              <a:rect l="l" t="t" r="r" b="b"/>
              <a:pathLst>
                <a:path w="42650" h="157152" extrusionOk="0">
                  <a:moveTo>
                    <a:pt x="21325" y="1"/>
                  </a:moveTo>
                  <a:cubicBezTo>
                    <a:pt x="9597" y="1"/>
                    <a:pt x="1" y="9585"/>
                    <a:pt x="1" y="21313"/>
                  </a:cubicBezTo>
                  <a:lnTo>
                    <a:pt x="1" y="135827"/>
                  </a:lnTo>
                  <a:cubicBezTo>
                    <a:pt x="1" y="147555"/>
                    <a:pt x="9597" y="157151"/>
                    <a:pt x="21325" y="157151"/>
                  </a:cubicBezTo>
                  <a:cubicBezTo>
                    <a:pt x="33053" y="157151"/>
                    <a:pt x="42649" y="147555"/>
                    <a:pt x="42649" y="135827"/>
                  </a:cubicBezTo>
                  <a:lnTo>
                    <a:pt x="42649" y="21313"/>
                  </a:lnTo>
                  <a:cubicBezTo>
                    <a:pt x="42649" y="9585"/>
                    <a:pt x="33053" y="1"/>
                    <a:pt x="2132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6500960" y="2341967"/>
              <a:ext cx="1652942" cy="387543"/>
            </a:xfrm>
            <a:custGeom>
              <a:avLst/>
              <a:gdLst/>
              <a:ahLst/>
              <a:cxnLst/>
              <a:rect l="l" t="t" r="r" b="b"/>
              <a:pathLst>
                <a:path w="158025" h="37050" extrusionOk="0">
                  <a:moveTo>
                    <a:pt x="74213" y="1"/>
                  </a:moveTo>
                  <a:cubicBezTo>
                    <a:pt x="66865" y="1"/>
                    <a:pt x="59611" y="2589"/>
                    <a:pt x="54083" y="7939"/>
                  </a:cubicBezTo>
                  <a:cubicBezTo>
                    <a:pt x="44944" y="16776"/>
                    <a:pt x="41253" y="29933"/>
                    <a:pt x="27074" y="29933"/>
                  </a:cubicBezTo>
                  <a:cubicBezTo>
                    <a:pt x="26125" y="29933"/>
                    <a:pt x="25128" y="29874"/>
                    <a:pt x="24079" y="29751"/>
                  </a:cubicBezTo>
                  <a:cubicBezTo>
                    <a:pt x="21838" y="29489"/>
                    <a:pt x="15115" y="27767"/>
                    <a:pt x="9747" y="27767"/>
                  </a:cubicBezTo>
                  <a:cubicBezTo>
                    <a:pt x="4133" y="27767"/>
                    <a:pt x="0" y="29649"/>
                    <a:pt x="4017" y="37049"/>
                  </a:cubicBezTo>
                  <a:lnTo>
                    <a:pt x="158024" y="35811"/>
                  </a:lnTo>
                  <a:cubicBezTo>
                    <a:pt x="156774" y="25798"/>
                    <a:pt x="155298" y="9820"/>
                    <a:pt x="143213" y="7129"/>
                  </a:cubicBezTo>
                  <a:cubicBezTo>
                    <a:pt x="142219" y="6908"/>
                    <a:pt x="141239" y="6807"/>
                    <a:pt x="140272" y="6807"/>
                  </a:cubicBezTo>
                  <a:cubicBezTo>
                    <a:pt x="131183" y="6807"/>
                    <a:pt x="123195" y="15739"/>
                    <a:pt x="114769" y="18107"/>
                  </a:cubicBezTo>
                  <a:cubicBezTo>
                    <a:pt x="113488" y="18465"/>
                    <a:pt x="112303" y="18628"/>
                    <a:pt x="111194" y="18628"/>
                  </a:cubicBezTo>
                  <a:cubicBezTo>
                    <a:pt x="104683" y="18628"/>
                    <a:pt x="100816" y="13015"/>
                    <a:pt x="95933" y="8498"/>
                  </a:cubicBezTo>
                  <a:cubicBezTo>
                    <a:pt x="89878" y="2902"/>
                    <a:pt x="81993" y="1"/>
                    <a:pt x="74213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6928795" y="2145779"/>
              <a:ext cx="375242" cy="58670"/>
            </a:xfrm>
            <a:custGeom>
              <a:avLst/>
              <a:gdLst/>
              <a:ahLst/>
              <a:cxnLst/>
              <a:rect l="l" t="t" r="r" b="b"/>
              <a:pathLst>
                <a:path w="35874" h="5609" extrusionOk="0">
                  <a:moveTo>
                    <a:pt x="2024" y="1"/>
                  </a:moveTo>
                  <a:cubicBezTo>
                    <a:pt x="905" y="1"/>
                    <a:pt x="0" y="918"/>
                    <a:pt x="0" y="2037"/>
                  </a:cubicBezTo>
                  <a:lnTo>
                    <a:pt x="0" y="3585"/>
                  </a:lnTo>
                  <a:cubicBezTo>
                    <a:pt x="0" y="4704"/>
                    <a:pt x="905" y="5609"/>
                    <a:pt x="2024" y="5609"/>
                  </a:cubicBezTo>
                  <a:lnTo>
                    <a:pt x="33838" y="5609"/>
                  </a:lnTo>
                  <a:cubicBezTo>
                    <a:pt x="34957" y="5609"/>
                    <a:pt x="35874" y="4704"/>
                    <a:pt x="35874" y="3585"/>
                  </a:cubicBezTo>
                  <a:lnTo>
                    <a:pt x="35874" y="2037"/>
                  </a:lnTo>
                  <a:cubicBezTo>
                    <a:pt x="35874" y="918"/>
                    <a:pt x="34957" y="1"/>
                    <a:pt x="33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6284553" y="2474568"/>
              <a:ext cx="375242" cy="58796"/>
            </a:xfrm>
            <a:custGeom>
              <a:avLst/>
              <a:gdLst/>
              <a:ahLst/>
              <a:cxnLst/>
              <a:rect l="l" t="t" r="r" b="b"/>
              <a:pathLst>
                <a:path w="35874" h="5621" extrusionOk="0">
                  <a:moveTo>
                    <a:pt x="2024" y="0"/>
                  </a:moveTo>
                  <a:cubicBezTo>
                    <a:pt x="917" y="0"/>
                    <a:pt x="0" y="917"/>
                    <a:pt x="0" y="2036"/>
                  </a:cubicBezTo>
                  <a:lnTo>
                    <a:pt x="0" y="3584"/>
                  </a:lnTo>
                  <a:cubicBezTo>
                    <a:pt x="0" y="4703"/>
                    <a:pt x="917" y="5620"/>
                    <a:pt x="2024" y="5620"/>
                  </a:cubicBezTo>
                  <a:lnTo>
                    <a:pt x="33838" y="5620"/>
                  </a:lnTo>
                  <a:cubicBezTo>
                    <a:pt x="34957" y="5620"/>
                    <a:pt x="35874" y="4703"/>
                    <a:pt x="35874" y="3584"/>
                  </a:cubicBezTo>
                  <a:lnTo>
                    <a:pt x="35874" y="2036"/>
                  </a:lnTo>
                  <a:cubicBezTo>
                    <a:pt x="35874" y="917"/>
                    <a:pt x="34957" y="0"/>
                    <a:pt x="33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8398488" y="2207022"/>
              <a:ext cx="630550" cy="480522"/>
            </a:xfrm>
            <a:custGeom>
              <a:avLst/>
              <a:gdLst/>
              <a:ahLst/>
              <a:cxnLst/>
              <a:rect l="l" t="t" r="r" b="b"/>
              <a:pathLst>
                <a:path w="60282" h="45939" extrusionOk="0">
                  <a:moveTo>
                    <a:pt x="32528" y="16423"/>
                  </a:moveTo>
                  <a:cubicBezTo>
                    <a:pt x="32933" y="16542"/>
                    <a:pt x="33349" y="16661"/>
                    <a:pt x="33754" y="16804"/>
                  </a:cubicBezTo>
                  <a:cubicBezTo>
                    <a:pt x="33850" y="17327"/>
                    <a:pt x="33909" y="17863"/>
                    <a:pt x="33850" y="18399"/>
                  </a:cubicBezTo>
                  <a:cubicBezTo>
                    <a:pt x="33802" y="18804"/>
                    <a:pt x="33671" y="19185"/>
                    <a:pt x="33540" y="19566"/>
                  </a:cubicBezTo>
                  <a:cubicBezTo>
                    <a:pt x="32766" y="19554"/>
                    <a:pt x="32504" y="19220"/>
                    <a:pt x="32468" y="18280"/>
                  </a:cubicBezTo>
                  <a:cubicBezTo>
                    <a:pt x="32445" y="17863"/>
                    <a:pt x="32468" y="17435"/>
                    <a:pt x="32492" y="17030"/>
                  </a:cubicBezTo>
                  <a:cubicBezTo>
                    <a:pt x="32504" y="16827"/>
                    <a:pt x="32516" y="16625"/>
                    <a:pt x="32528" y="16423"/>
                  </a:cubicBezTo>
                  <a:close/>
                  <a:moveTo>
                    <a:pt x="24467" y="17351"/>
                  </a:moveTo>
                  <a:lnTo>
                    <a:pt x="24467" y="17351"/>
                  </a:lnTo>
                  <a:cubicBezTo>
                    <a:pt x="24336" y="18292"/>
                    <a:pt x="24336" y="19244"/>
                    <a:pt x="24551" y="20328"/>
                  </a:cubicBezTo>
                  <a:cubicBezTo>
                    <a:pt x="24598" y="20506"/>
                    <a:pt x="24670" y="20697"/>
                    <a:pt x="24729" y="20864"/>
                  </a:cubicBezTo>
                  <a:cubicBezTo>
                    <a:pt x="24836" y="21125"/>
                    <a:pt x="24944" y="21387"/>
                    <a:pt x="24872" y="21530"/>
                  </a:cubicBezTo>
                  <a:cubicBezTo>
                    <a:pt x="24860" y="21566"/>
                    <a:pt x="24813" y="21614"/>
                    <a:pt x="24765" y="21649"/>
                  </a:cubicBezTo>
                  <a:cubicBezTo>
                    <a:pt x="24658" y="21506"/>
                    <a:pt x="24551" y="21375"/>
                    <a:pt x="24444" y="21233"/>
                  </a:cubicBezTo>
                  <a:cubicBezTo>
                    <a:pt x="24182" y="20911"/>
                    <a:pt x="23932" y="20613"/>
                    <a:pt x="23777" y="20268"/>
                  </a:cubicBezTo>
                  <a:cubicBezTo>
                    <a:pt x="23479" y="19637"/>
                    <a:pt x="23384" y="18839"/>
                    <a:pt x="23420" y="18066"/>
                  </a:cubicBezTo>
                  <a:cubicBezTo>
                    <a:pt x="23777" y="17792"/>
                    <a:pt x="24122" y="17565"/>
                    <a:pt x="24467" y="17351"/>
                  </a:cubicBezTo>
                  <a:close/>
                  <a:moveTo>
                    <a:pt x="34302" y="16994"/>
                  </a:moveTo>
                  <a:cubicBezTo>
                    <a:pt x="34897" y="17208"/>
                    <a:pt x="35504" y="17458"/>
                    <a:pt x="36124" y="17708"/>
                  </a:cubicBezTo>
                  <a:cubicBezTo>
                    <a:pt x="36064" y="19006"/>
                    <a:pt x="35957" y="20304"/>
                    <a:pt x="35647" y="21483"/>
                  </a:cubicBezTo>
                  <a:cubicBezTo>
                    <a:pt x="35540" y="21887"/>
                    <a:pt x="35397" y="22221"/>
                    <a:pt x="35254" y="22507"/>
                  </a:cubicBezTo>
                  <a:cubicBezTo>
                    <a:pt x="34564" y="22471"/>
                    <a:pt x="34111" y="22316"/>
                    <a:pt x="33885" y="22018"/>
                  </a:cubicBezTo>
                  <a:cubicBezTo>
                    <a:pt x="33647" y="21733"/>
                    <a:pt x="33599" y="21268"/>
                    <a:pt x="33742" y="20613"/>
                  </a:cubicBezTo>
                  <a:cubicBezTo>
                    <a:pt x="33802" y="20340"/>
                    <a:pt x="33897" y="20078"/>
                    <a:pt x="34004" y="19792"/>
                  </a:cubicBezTo>
                  <a:cubicBezTo>
                    <a:pt x="34147" y="19363"/>
                    <a:pt x="34302" y="18935"/>
                    <a:pt x="34361" y="18458"/>
                  </a:cubicBezTo>
                  <a:cubicBezTo>
                    <a:pt x="34409" y="17958"/>
                    <a:pt x="34373" y="17470"/>
                    <a:pt x="34302" y="16994"/>
                  </a:cubicBezTo>
                  <a:close/>
                  <a:moveTo>
                    <a:pt x="30218" y="15994"/>
                  </a:moveTo>
                  <a:cubicBezTo>
                    <a:pt x="30813" y="16042"/>
                    <a:pt x="31409" y="16149"/>
                    <a:pt x="32016" y="16292"/>
                  </a:cubicBezTo>
                  <a:cubicBezTo>
                    <a:pt x="32016" y="16530"/>
                    <a:pt x="32004" y="16756"/>
                    <a:pt x="31980" y="16994"/>
                  </a:cubicBezTo>
                  <a:cubicBezTo>
                    <a:pt x="31956" y="17423"/>
                    <a:pt x="31933" y="17851"/>
                    <a:pt x="31956" y="18304"/>
                  </a:cubicBezTo>
                  <a:cubicBezTo>
                    <a:pt x="31980" y="19089"/>
                    <a:pt x="32195" y="19959"/>
                    <a:pt x="33361" y="20066"/>
                  </a:cubicBezTo>
                  <a:cubicBezTo>
                    <a:pt x="33314" y="20209"/>
                    <a:pt x="33278" y="20363"/>
                    <a:pt x="33242" y="20506"/>
                  </a:cubicBezTo>
                  <a:cubicBezTo>
                    <a:pt x="33064" y="21328"/>
                    <a:pt x="33147" y="21923"/>
                    <a:pt x="33480" y="22340"/>
                  </a:cubicBezTo>
                  <a:cubicBezTo>
                    <a:pt x="33778" y="22709"/>
                    <a:pt x="34254" y="22923"/>
                    <a:pt x="34945" y="22995"/>
                  </a:cubicBezTo>
                  <a:cubicBezTo>
                    <a:pt x="34742" y="23292"/>
                    <a:pt x="34504" y="23542"/>
                    <a:pt x="34254" y="23816"/>
                  </a:cubicBezTo>
                  <a:cubicBezTo>
                    <a:pt x="33933" y="24162"/>
                    <a:pt x="33611" y="24519"/>
                    <a:pt x="33278" y="25007"/>
                  </a:cubicBezTo>
                  <a:cubicBezTo>
                    <a:pt x="33266" y="25031"/>
                    <a:pt x="33254" y="25055"/>
                    <a:pt x="33242" y="25078"/>
                  </a:cubicBezTo>
                  <a:cubicBezTo>
                    <a:pt x="33228" y="25076"/>
                    <a:pt x="33215" y="25075"/>
                    <a:pt x="33201" y="25075"/>
                  </a:cubicBezTo>
                  <a:cubicBezTo>
                    <a:pt x="33132" y="25075"/>
                    <a:pt x="33066" y="25100"/>
                    <a:pt x="33016" y="25150"/>
                  </a:cubicBezTo>
                  <a:cubicBezTo>
                    <a:pt x="32854" y="25320"/>
                    <a:pt x="32650" y="25405"/>
                    <a:pt x="32399" y="25405"/>
                  </a:cubicBezTo>
                  <a:cubicBezTo>
                    <a:pt x="32299" y="25405"/>
                    <a:pt x="32191" y="25391"/>
                    <a:pt x="32075" y="25364"/>
                  </a:cubicBezTo>
                  <a:cubicBezTo>
                    <a:pt x="31206" y="25174"/>
                    <a:pt x="30290" y="24304"/>
                    <a:pt x="30111" y="23709"/>
                  </a:cubicBezTo>
                  <a:cubicBezTo>
                    <a:pt x="29897" y="23054"/>
                    <a:pt x="30040" y="22364"/>
                    <a:pt x="30194" y="21626"/>
                  </a:cubicBezTo>
                  <a:cubicBezTo>
                    <a:pt x="30278" y="21245"/>
                    <a:pt x="30361" y="20840"/>
                    <a:pt x="30397" y="20435"/>
                  </a:cubicBezTo>
                  <a:cubicBezTo>
                    <a:pt x="30480" y="19232"/>
                    <a:pt x="30516" y="17458"/>
                    <a:pt x="30218" y="15994"/>
                  </a:cubicBezTo>
                  <a:close/>
                  <a:moveTo>
                    <a:pt x="22908" y="18470"/>
                  </a:moveTo>
                  <a:cubicBezTo>
                    <a:pt x="22920" y="19209"/>
                    <a:pt x="23051" y="19923"/>
                    <a:pt x="23312" y="20483"/>
                  </a:cubicBezTo>
                  <a:cubicBezTo>
                    <a:pt x="23491" y="20887"/>
                    <a:pt x="23777" y="21233"/>
                    <a:pt x="24051" y="21566"/>
                  </a:cubicBezTo>
                  <a:cubicBezTo>
                    <a:pt x="24170" y="21697"/>
                    <a:pt x="24277" y="21840"/>
                    <a:pt x="24372" y="21983"/>
                  </a:cubicBezTo>
                  <a:cubicBezTo>
                    <a:pt x="24372" y="22018"/>
                    <a:pt x="24372" y="22054"/>
                    <a:pt x="24384" y="22090"/>
                  </a:cubicBezTo>
                  <a:cubicBezTo>
                    <a:pt x="24420" y="22161"/>
                    <a:pt x="24479" y="22209"/>
                    <a:pt x="24551" y="22233"/>
                  </a:cubicBezTo>
                  <a:cubicBezTo>
                    <a:pt x="24670" y="22423"/>
                    <a:pt x="24777" y="22614"/>
                    <a:pt x="24836" y="22840"/>
                  </a:cubicBezTo>
                  <a:cubicBezTo>
                    <a:pt x="24967" y="23316"/>
                    <a:pt x="24884" y="23792"/>
                    <a:pt x="24586" y="24245"/>
                  </a:cubicBezTo>
                  <a:cubicBezTo>
                    <a:pt x="24182" y="24876"/>
                    <a:pt x="23384" y="25388"/>
                    <a:pt x="22574" y="25555"/>
                  </a:cubicBezTo>
                  <a:cubicBezTo>
                    <a:pt x="22336" y="25388"/>
                    <a:pt x="22110" y="25209"/>
                    <a:pt x="21884" y="24995"/>
                  </a:cubicBezTo>
                  <a:cubicBezTo>
                    <a:pt x="21407" y="24554"/>
                    <a:pt x="20776" y="22745"/>
                    <a:pt x="20360" y="20887"/>
                  </a:cubicBezTo>
                  <a:cubicBezTo>
                    <a:pt x="21015" y="20221"/>
                    <a:pt x="21681" y="19554"/>
                    <a:pt x="22360" y="18947"/>
                  </a:cubicBezTo>
                  <a:cubicBezTo>
                    <a:pt x="22539" y="18780"/>
                    <a:pt x="22717" y="18625"/>
                    <a:pt x="22908" y="18470"/>
                  </a:cubicBezTo>
                  <a:close/>
                  <a:moveTo>
                    <a:pt x="36636" y="17911"/>
                  </a:moveTo>
                  <a:cubicBezTo>
                    <a:pt x="37231" y="18161"/>
                    <a:pt x="37850" y="18423"/>
                    <a:pt x="38469" y="18685"/>
                  </a:cubicBezTo>
                  <a:cubicBezTo>
                    <a:pt x="38529" y="18708"/>
                    <a:pt x="38588" y="18720"/>
                    <a:pt x="38648" y="18744"/>
                  </a:cubicBezTo>
                  <a:cubicBezTo>
                    <a:pt x="38088" y="19613"/>
                    <a:pt x="37624" y="20566"/>
                    <a:pt x="37279" y="21566"/>
                  </a:cubicBezTo>
                  <a:cubicBezTo>
                    <a:pt x="36695" y="23245"/>
                    <a:pt x="36064" y="24828"/>
                    <a:pt x="34695" y="25709"/>
                  </a:cubicBezTo>
                  <a:cubicBezTo>
                    <a:pt x="34559" y="25800"/>
                    <a:pt x="34413" y="25901"/>
                    <a:pt x="34246" y="25901"/>
                  </a:cubicBezTo>
                  <a:cubicBezTo>
                    <a:pt x="34237" y="25901"/>
                    <a:pt x="34228" y="25900"/>
                    <a:pt x="34219" y="25900"/>
                  </a:cubicBezTo>
                  <a:cubicBezTo>
                    <a:pt x="33969" y="25900"/>
                    <a:pt x="33766" y="25650"/>
                    <a:pt x="33635" y="25400"/>
                  </a:cubicBezTo>
                  <a:cubicBezTo>
                    <a:pt x="33659" y="25364"/>
                    <a:pt x="33683" y="25328"/>
                    <a:pt x="33707" y="25305"/>
                  </a:cubicBezTo>
                  <a:cubicBezTo>
                    <a:pt x="34016" y="24840"/>
                    <a:pt x="34326" y="24495"/>
                    <a:pt x="34635" y="24162"/>
                  </a:cubicBezTo>
                  <a:cubicBezTo>
                    <a:pt x="34957" y="23816"/>
                    <a:pt x="35266" y="23459"/>
                    <a:pt x="35540" y="23019"/>
                  </a:cubicBezTo>
                  <a:lnTo>
                    <a:pt x="35635" y="23019"/>
                  </a:lnTo>
                  <a:cubicBezTo>
                    <a:pt x="35778" y="23019"/>
                    <a:pt x="35885" y="22899"/>
                    <a:pt x="35885" y="22769"/>
                  </a:cubicBezTo>
                  <a:cubicBezTo>
                    <a:pt x="35885" y="22685"/>
                    <a:pt x="35850" y="22614"/>
                    <a:pt x="35790" y="22566"/>
                  </a:cubicBezTo>
                  <a:cubicBezTo>
                    <a:pt x="35921" y="22292"/>
                    <a:pt x="36040" y="21983"/>
                    <a:pt x="36136" y="21614"/>
                  </a:cubicBezTo>
                  <a:cubicBezTo>
                    <a:pt x="36445" y="20447"/>
                    <a:pt x="36564" y="19185"/>
                    <a:pt x="36636" y="17911"/>
                  </a:cubicBezTo>
                  <a:close/>
                  <a:moveTo>
                    <a:pt x="19919" y="21328"/>
                  </a:moveTo>
                  <a:cubicBezTo>
                    <a:pt x="20360" y="23161"/>
                    <a:pt x="21003" y="24864"/>
                    <a:pt x="21527" y="25364"/>
                  </a:cubicBezTo>
                  <a:cubicBezTo>
                    <a:pt x="21753" y="25578"/>
                    <a:pt x="21991" y="25769"/>
                    <a:pt x="22217" y="25924"/>
                  </a:cubicBezTo>
                  <a:cubicBezTo>
                    <a:pt x="22253" y="26031"/>
                    <a:pt x="22348" y="26090"/>
                    <a:pt x="22455" y="26090"/>
                  </a:cubicBezTo>
                  <a:lnTo>
                    <a:pt x="22467" y="26090"/>
                  </a:lnTo>
                  <a:cubicBezTo>
                    <a:pt x="23015" y="26424"/>
                    <a:pt x="23574" y="26638"/>
                    <a:pt x="24146" y="26769"/>
                  </a:cubicBezTo>
                  <a:cubicBezTo>
                    <a:pt x="23671" y="27173"/>
                    <a:pt x="23248" y="27371"/>
                    <a:pt x="22854" y="27371"/>
                  </a:cubicBezTo>
                  <a:cubicBezTo>
                    <a:pt x="22784" y="27371"/>
                    <a:pt x="22714" y="27365"/>
                    <a:pt x="22646" y="27352"/>
                  </a:cubicBezTo>
                  <a:cubicBezTo>
                    <a:pt x="21646" y="27162"/>
                    <a:pt x="20919" y="25590"/>
                    <a:pt x="20217" y="24066"/>
                  </a:cubicBezTo>
                  <a:cubicBezTo>
                    <a:pt x="19883" y="23340"/>
                    <a:pt x="19562" y="22638"/>
                    <a:pt x="19217" y="22066"/>
                  </a:cubicBezTo>
                  <a:cubicBezTo>
                    <a:pt x="19443" y="21828"/>
                    <a:pt x="19681" y="21578"/>
                    <a:pt x="19919" y="21328"/>
                  </a:cubicBezTo>
                  <a:close/>
                  <a:moveTo>
                    <a:pt x="29247" y="15948"/>
                  </a:moveTo>
                  <a:cubicBezTo>
                    <a:pt x="29392" y="15948"/>
                    <a:pt x="29537" y="15951"/>
                    <a:pt x="29682" y="15958"/>
                  </a:cubicBezTo>
                  <a:cubicBezTo>
                    <a:pt x="30028" y="17554"/>
                    <a:pt x="29932" y="19601"/>
                    <a:pt x="29885" y="20399"/>
                  </a:cubicBezTo>
                  <a:cubicBezTo>
                    <a:pt x="29861" y="20768"/>
                    <a:pt x="29778" y="21137"/>
                    <a:pt x="29694" y="21518"/>
                  </a:cubicBezTo>
                  <a:cubicBezTo>
                    <a:pt x="29539" y="22292"/>
                    <a:pt x="29373" y="23078"/>
                    <a:pt x="29611" y="23864"/>
                  </a:cubicBezTo>
                  <a:cubicBezTo>
                    <a:pt x="29873" y="24685"/>
                    <a:pt x="30992" y="25638"/>
                    <a:pt x="31956" y="25864"/>
                  </a:cubicBezTo>
                  <a:cubicBezTo>
                    <a:pt x="32111" y="25900"/>
                    <a:pt x="32254" y="25924"/>
                    <a:pt x="32397" y="25924"/>
                  </a:cubicBezTo>
                  <a:cubicBezTo>
                    <a:pt x="32528" y="25924"/>
                    <a:pt x="32647" y="25900"/>
                    <a:pt x="32766" y="25864"/>
                  </a:cubicBezTo>
                  <a:lnTo>
                    <a:pt x="32766" y="25864"/>
                  </a:lnTo>
                  <a:cubicBezTo>
                    <a:pt x="32266" y="26793"/>
                    <a:pt x="32087" y="27531"/>
                    <a:pt x="32040" y="28305"/>
                  </a:cubicBezTo>
                  <a:cubicBezTo>
                    <a:pt x="31956" y="28353"/>
                    <a:pt x="31897" y="28424"/>
                    <a:pt x="31873" y="28519"/>
                  </a:cubicBezTo>
                  <a:cubicBezTo>
                    <a:pt x="31361" y="27293"/>
                    <a:pt x="30301" y="26745"/>
                    <a:pt x="27539" y="26590"/>
                  </a:cubicBezTo>
                  <a:cubicBezTo>
                    <a:pt x="27313" y="26579"/>
                    <a:pt x="27087" y="26567"/>
                    <a:pt x="26861" y="26555"/>
                  </a:cubicBezTo>
                  <a:cubicBezTo>
                    <a:pt x="25515" y="26495"/>
                    <a:pt x="24313" y="26436"/>
                    <a:pt x="23205" y="25912"/>
                  </a:cubicBezTo>
                  <a:cubicBezTo>
                    <a:pt x="23955" y="25638"/>
                    <a:pt x="24622" y="25138"/>
                    <a:pt x="25015" y="24519"/>
                  </a:cubicBezTo>
                  <a:cubicBezTo>
                    <a:pt x="25396" y="23947"/>
                    <a:pt x="25503" y="23316"/>
                    <a:pt x="25325" y="22697"/>
                  </a:cubicBezTo>
                  <a:cubicBezTo>
                    <a:pt x="25265" y="22471"/>
                    <a:pt x="25170" y="22268"/>
                    <a:pt x="25051" y="22066"/>
                  </a:cubicBezTo>
                  <a:cubicBezTo>
                    <a:pt x="25182" y="21983"/>
                    <a:pt x="25277" y="21876"/>
                    <a:pt x="25337" y="21745"/>
                  </a:cubicBezTo>
                  <a:cubicBezTo>
                    <a:pt x="25491" y="21399"/>
                    <a:pt x="25348" y="21030"/>
                    <a:pt x="25206" y="20673"/>
                  </a:cubicBezTo>
                  <a:cubicBezTo>
                    <a:pt x="25146" y="20518"/>
                    <a:pt x="25087" y="20363"/>
                    <a:pt x="25051" y="20221"/>
                  </a:cubicBezTo>
                  <a:cubicBezTo>
                    <a:pt x="24813" y="19054"/>
                    <a:pt x="24836" y="18042"/>
                    <a:pt x="25039" y="17030"/>
                  </a:cubicBezTo>
                  <a:cubicBezTo>
                    <a:pt x="26473" y="16264"/>
                    <a:pt x="27858" y="15948"/>
                    <a:pt x="29247" y="15948"/>
                  </a:cubicBezTo>
                  <a:close/>
                  <a:moveTo>
                    <a:pt x="43891" y="0"/>
                  </a:moveTo>
                  <a:cubicBezTo>
                    <a:pt x="41378" y="0"/>
                    <a:pt x="37328" y="5936"/>
                    <a:pt x="34929" y="5936"/>
                  </a:cubicBezTo>
                  <a:cubicBezTo>
                    <a:pt x="34836" y="5936"/>
                    <a:pt x="34746" y="5928"/>
                    <a:pt x="34659" y="5909"/>
                  </a:cubicBezTo>
                  <a:cubicBezTo>
                    <a:pt x="31849" y="5323"/>
                    <a:pt x="30657" y="1803"/>
                    <a:pt x="28081" y="1803"/>
                  </a:cubicBezTo>
                  <a:cubicBezTo>
                    <a:pt x="27307" y="1803"/>
                    <a:pt x="26407" y="2121"/>
                    <a:pt x="25301" y="2933"/>
                  </a:cubicBezTo>
                  <a:cubicBezTo>
                    <a:pt x="22003" y="5362"/>
                    <a:pt x="24634" y="8838"/>
                    <a:pt x="22717" y="11350"/>
                  </a:cubicBezTo>
                  <a:cubicBezTo>
                    <a:pt x="22123" y="12135"/>
                    <a:pt x="21244" y="12435"/>
                    <a:pt x="20190" y="12435"/>
                  </a:cubicBezTo>
                  <a:cubicBezTo>
                    <a:pt x="16754" y="12435"/>
                    <a:pt x="11464" y="9245"/>
                    <a:pt x="8169" y="9245"/>
                  </a:cubicBezTo>
                  <a:cubicBezTo>
                    <a:pt x="7874" y="9245"/>
                    <a:pt x="7595" y="9271"/>
                    <a:pt x="7334" y="9326"/>
                  </a:cubicBezTo>
                  <a:cubicBezTo>
                    <a:pt x="250" y="10850"/>
                    <a:pt x="0" y="20733"/>
                    <a:pt x="4489" y="24912"/>
                  </a:cubicBezTo>
                  <a:cubicBezTo>
                    <a:pt x="6646" y="26915"/>
                    <a:pt x="8569" y="27712"/>
                    <a:pt x="10339" y="27712"/>
                  </a:cubicBezTo>
                  <a:cubicBezTo>
                    <a:pt x="13493" y="27712"/>
                    <a:pt x="16167" y="25184"/>
                    <a:pt x="18836" y="22447"/>
                  </a:cubicBezTo>
                  <a:cubicBezTo>
                    <a:pt x="19157" y="22983"/>
                    <a:pt x="19455" y="23638"/>
                    <a:pt x="19753" y="24281"/>
                  </a:cubicBezTo>
                  <a:cubicBezTo>
                    <a:pt x="20515" y="25924"/>
                    <a:pt x="21288" y="27626"/>
                    <a:pt x="22550" y="27852"/>
                  </a:cubicBezTo>
                  <a:cubicBezTo>
                    <a:pt x="22658" y="27876"/>
                    <a:pt x="22753" y="27888"/>
                    <a:pt x="22860" y="27888"/>
                  </a:cubicBezTo>
                  <a:cubicBezTo>
                    <a:pt x="23455" y="27888"/>
                    <a:pt x="24086" y="27555"/>
                    <a:pt x="24777" y="26900"/>
                  </a:cubicBezTo>
                  <a:cubicBezTo>
                    <a:pt x="25444" y="26995"/>
                    <a:pt x="26134" y="27031"/>
                    <a:pt x="26837" y="27067"/>
                  </a:cubicBezTo>
                  <a:cubicBezTo>
                    <a:pt x="27051" y="27079"/>
                    <a:pt x="27289" y="27079"/>
                    <a:pt x="27515" y="27102"/>
                  </a:cubicBezTo>
                  <a:cubicBezTo>
                    <a:pt x="31218" y="27305"/>
                    <a:pt x="31492" y="28019"/>
                    <a:pt x="31861" y="30900"/>
                  </a:cubicBezTo>
                  <a:cubicBezTo>
                    <a:pt x="32075" y="32615"/>
                    <a:pt x="31861" y="34508"/>
                    <a:pt x="31861" y="36246"/>
                  </a:cubicBezTo>
                  <a:cubicBezTo>
                    <a:pt x="31861" y="39294"/>
                    <a:pt x="31861" y="42342"/>
                    <a:pt x="31861" y="45390"/>
                  </a:cubicBezTo>
                  <a:cubicBezTo>
                    <a:pt x="31861" y="45628"/>
                    <a:pt x="31921" y="45926"/>
                    <a:pt x="32147" y="45938"/>
                  </a:cubicBezTo>
                  <a:cubicBezTo>
                    <a:pt x="32151" y="45938"/>
                    <a:pt x="32156" y="45938"/>
                    <a:pt x="32160" y="45938"/>
                  </a:cubicBezTo>
                  <a:cubicBezTo>
                    <a:pt x="32400" y="45938"/>
                    <a:pt x="32480" y="45612"/>
                    <a:pt x="32480" y="45378"/>
                  </a:cubicBezTo>
                  <a:lnTo>
                    <a:pt x="32528" y="34913"/>
                  </a:lnTo>
                  <a:cubicBezTo>
                    <a:pt x="32528" y="33163"/>
                    <a:pt x="32552" y="31424"/>
                    <a:pt x="32552" y="29674"/>
                  </a:cubicBezTo>
                  <a:cubicBezTo>
                    <a:pt x="32540" y="28293"/>
                    <a:pt x="32611" y="27114"/>
                    <a:pt x="33338" y="25888"/>
                  </a:cubicBezTo>
                  <a:cubicBezTo>
                    <a:pt x="33540" y="26174"/>
                    <a:pt x="33838" y="26400"/>
                    <a:pt x="34231" y="26412"/>
                  </a:cubicBezTo>
                  <a:cubicBezTo>
                    <a:pt x="34516" y="26412"/>
                    <a:pt x="34766" y="26269"/>
                    <a:pt x="34981" y="26138"/>
                  </a:cubicBezTo>
                  <a:cubicBezTo>
                    <a:pt x="36481" y="25162"/>
                    <a:pt x="37148" y="23507"/>
                    <a:pt x="37755" y="21733"/>
                  </a:cubicBezTo>
                  <a:cubicBezTo>
                    <a:pt x="38100" y="20733"/>
                    <a:pt x="38576" y="19792"/>
                    <a:pt x="39148" y="18935"/>
                  </a:cubicBezTo>
                  <a:cubicBezTo>
                    <a:pt x="40787" y="19529"/>
                    <a:pt x="42460" y="19818"/>
                    <a:pt x="44102" y="19818"/>
                  </a:cubicBezTo>
                  <a:cubicBezTo>
                    <a:pt x="48414" y="19818"/>
                    <a:pt x="52519" y="17826"/>
                    <a:pt x="55269" y="14137"/>
                  </a:cubicBezTo>
                  <a:cubicBezTo>
                    <a:pt x="60282" y="7445"/>
                    <a:pt x="55004" y="1447"/>
                    <a:pt x="48361" y="1447"/>
                  </a:cubicBezTo>
                  <a:cubicBezTo>
                    <a:pt x="47463" y="1447"/>
                    <a:pt x="46539" y="1557"/>
                    <a:pt x="45613" y="1790"/>
                  </a:cubicBezTo>
                  <a:cubicBezTo>
                    <a:pt x="45220" y="500"/>
                    <a:pt x="44620" y="0"/>
                    <a:pt x="4389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6927299" y="1652695"/>
              <a:ext cx="411141" cy="313267"/>
            </a:xfrm>
            <a:custGeom>
              <a:avLst/>
              <a:gdLst/>
              <a:ahLst/>
              <a:cxnLst/>
              <a:rect l="l" t="t" r="r" b="b"/>
              <a:pathLst>
                <a:path w="39306" h="29949" extrusionOk="0">
                  <a:moveTo>
                    <a:pt x="21206" y="10708"/>
                  </a:moveTo>
                  <a:cubicBezTo>
                    <a:pt x="21479" y="10779"/>
                    <a:pt x="21741" y="10863"/>
                    <a:pt x="22015" y="10958"/>
                  </a:cubicBezTo>
                  <a:cubicBezTo>
                    <a:pt x="22075" y="11303"/>
                    <a:pt x="22110" y="11648"/>
                    <a:pt x="22075" y="11994"/>
                  </a:cubicBezTo>
                  <a:cubicBezTo>
                    <a:pt x="22039" y="12256"/>
                    <a:pt x="21956" y="12518"/>
                    <a:pt x="21860" y="12756"/>
                  </a:cubicBezTo>
                  <a:cubicBezTo>
                    <a:pt x="21372" y="12744"/>
                    <a:pt x="21194" y="12530"/>
                    <a:pt x="21170" y="11922"/>
                  </a:cubicBezTo>
                  <a:cubicBezTo>
                    <a:pt x="21158" y="11648"/>
                    <a:pt x="21170" y="11363"/>
                    <a:pt x="21194" y="11101"/>
                  </a:cubicBezTo>
                  <a:cubicBezTo>
                    <a:pt x="21194" y="10970"/>
                    <a:pt x="21206" y="10839"/>
                    <a:pt x="21206" y="10708"/>
                  </a:cubicBezTo>
                  <a:close/>
                  <a:moveTo>
                    <a:pt x="15955" y="11315"/>
                  </a:moveTo>
                  <a:lnTo>
                    <a:pt x="15955" y="11315"/>
                  </a:lnTo>
                  <a:cubicBezTo>
                    <a:pt x="15872" y="11922"/>
                    <a:pt x="15872" y="12553"/>
                    <a:pt x="16014" y="13256"/>
                  </a:cubicBezTo>
                  <a:cubicBezTo>
                    <a:pt x="16038" y="13375"/>
                    <a:pt x="16086" y="13494"/>
                    <a:pt x="16133" y="13601"/>
                  </a:cubicBezTo>
                  <a:cubicBezTo>
                    <a:pt x="16193" y="13768"/>
                    <a:pt x="16264" y="13946"/>
                    <a:pt x="16217" y="14042"/>
                  </a:cubicBezTo>
                  <a:cubicBezTo>
                    <a:pt x="16205" y="14065"/>
                    <a:pt x="16181" y="14089"/>
                    <a:pt x="16145" y="14113"/>
                  </a:cubicBezTo>
                  <a:cubicBezTo>
                    <a:pt x="16086" y="14018"/>
                    <a:pt x="16014" y="13934"/>
                    <a:pt x="15943" y="13851"/>
                  </a:cubicBezTo>
                  <a:cubicBezTo>
                    <a:pt x="15764" y="13637"/>
                    <a:pt x="15610" y="13434"/>
                    <a:pt x="15502" y="13220"/>
                  </a:cubicBezTo>
                  <a:cubicBezTo>
                    <a:pt x="15312" y="12803"/>
                    <a:pt x="15252" y="12280"/>
                    <a:pt x="15276" y="11779"/>
                  </a:cubicBezTo>
                  <a:cubicBezTo>
                    <a:pt x="15502" y="11601"/>
                    <a:pt x="15729" y="11446"/>
                    <a:pt x="15955" y="11315"/>
                  </a:cubicBezTo>
                  <a:close/>
                  <a:moveTo>
                    <a:pt x="22372" y="11077"/>
                  </a:moveTo>
                  <a:lnTo>
                    <a:pt x="22372" y="11077"/>
                  </a:lnTo>
                  <a:cubicBezTo>
                    <a:pt x="22753" y="11220"/>
                    <a:pt x="23158" y="11375"/>
                    <a:pt x="23563" y="11541"/>
                  </a:cubicBezTo>
                  <a:cubicBezTo>
                    <a:pt x="23515" y="12399"/>
                    <a:pt x="23444" y="13244"/>
                    <a:pt x="23242" y="14006"/>
                  </a:cubicBezTo>
                  <a:cubicBezTo>
                    <a:pt x="23170" y="14268"/>
                    <a:pt x="23087" y="14482"/>
                    <a:pt x="22991" y="14673"/>
                  </a:cubicBezTo>
                  <a:cubicBezTo>
                    <a:pt x="22539" y="14649"/>
                    <a:pt x="22241" y="14542"/>
                    <a:pt x="22099" y="14363"/>
                  </a:cubicBezTo>
                  <a:cubicBezTo>
                    <a:pt x="21932" y="14173"/>
                    <a:pt x="21908" y="13863"/>
                    <a:pt x="22003" y="13446"/>
                  </a:cubicBezTo>
                  <a:cubicBezTo>
                    <a:pt x="22039" y="13268"/>
                    <a:pt x="22099" y="13089"/>
                    <a:pt x="22170" y="12899"/>
                  </a:cubicBezTo>
                  <a:cubicBezTo>
                    <a:pt x="22265" y="12625"/>
                    <a:pt x="22360" y="12351"/>
                    <a:pt x="22408" y="12029"/>
                  </a:cubicBezTo>
                  <a:cubicBezTo>
                    <a:pt x="22444" y="11708"/>
                    <a:pt x="22408" y="11387"/>
                    <a:pt x="22372" y="11077"/>
                  </a:cubicBezTo>
                  <a:close/>
                  <a:moveTo>
                    <a:pt x="19705" y="10422"/>
                  </a:moveTo>
                  <a:cubicBezTo>
                    <a:pt x="20098" y="10458"/>
                    <a:pt x="20479" y="10529"/>
                    <a:pt x="20884" y="10625"/>
                  </a:cubicBezTo>
                  <a:cubicBezTo>
                    <a:pt x="20872" y="10779"/>
                    <a:pt x="20860" y="10922"/>
                    <a:pt x="20860" y="11077"/>
                  </a:cubicBezTo>
                  <a:cubicBezTo>
                    <a:pt x="20836" y="11351"/>
                    <a:pt x="20825" y="11637"/>
                    <a:pt x="20836" y="11934"/>
                  </a:cubicBezTo>
                  <a:cubicBezTo>
                    <a:pt x="20860" y="12446"/>
                    <a:pt x="20991" y="13006"/>
                    <a:pt x="21753" y="13077"/>
                  </a:cubicBezTo>
                  <a:cubicBezTo>
                    <a:pt x="21729" y="13172"/>
                    <a:pt x="21694" y="13268"/>
                    <a:pt x="21670" y="13375"/>
                  </a:cubicBezTo>
                  <a:cubicBezTo>
                    <a:pt x="21563" y="13899"/>
                    <a:pt x="21610" y="14292"/>
                    <a:pt x="21837" y="14566"/>
                  </a:cubicBezTo>
                  <a:cubicBezTo>
                    <a:pt x="22027" y="14804"/>
                    <a:pt x="22337" y="14947"/>
                    <a:pt x="22789" y="14994"/>
                  </a:cubicBezTo>
                  <a:cubicBezTo>
                    <a:pt x="22646" y="15185"/>
                    <a:pt x="22503" y="15351"/>
                    <a:pt x="22337" y="15530"/>
                  </a:cubicBezTo>
                  <a:cubicBezTo>
                    <a:pt x="22134" y="15756"/>
                    <a:pt x="21920" y="15994"/>
                    <a:pt x="21706" y="16304"/>
                  </a:cubicBezTo>
                  <a:cubicBezTo>
                    <a:pt x="21694" y="16328"/>
                    <a:pt x="21682" y="16340"/>
                    <a:pt x="21670" y="16351"/>
                  </a:cubicBezTo>
                  <a:cubicBezTo>
                    <a:pt x="21659" y="16349"/>
                    <a:pt x="21647" y="16347"/>
                    <a:pt x="21635" y="16347"/>
                  </a:cubicBezTo>
                  <a:cubicBezTo>
                    <a:pt x="21595" y="16347"/>
                    <a:pt x="21554" y="16363"/>
                    <a:pt x="21527" y="16399"/>
                  </a:cubicBezTo>
                  <a:cubicBezTo>
                    <a:pt x="21424" y="16511"/>
                    <a:pt x="21290" y="16567"/>
                    <a:pt x="21124" y="16567"/>
                  </a:cubicBezTo>
                  <a:cubicBezTo>
                    <a:pt x="21061" y="16567"/>
                    <a:pt x="20993" y="16558"/>
                    <a:pt x="20920" y="16542"/>
                  </a:cubicBezTo>
                  <a:cubicBezTo>
                    <a:pt x="20348" y="16411"/>
                    <a:pt x="19753" y="15839"/>
                    <a:pt x="19634" y="15458"/>
                  </a:cubicBezTo>
                  <a:cubicBezTo>
                    <a:pt x="19503" y="15030"/>
                    <a:pt x="19586" y="14577"/>
                    <a:pt x="19693" y="14101"/>
                  </a:cubicBezTo>
                  <a:cubicBezTo>
                    <a:pt x="19741" y="13851"/>
                    <a:pt x="19801" y="13589"/>
                    <a:pt x="19813" y="13327"/>
                  </a:cubicBezTo>
                  <a:cubicBezTo>
                    <a:pt x="19872" y="12541"/>
                    <a:pt x="19896" y="11387"/>
                    <a:pt x="19705" y="10422"/>
                  </a:cubicBezTo>
                  <a:close/>
                  <a:moveTo>
                    <a:pt x="14931" y="12041"/>
                  </a:moveTo>
                  <a:cubicBezTo>
                    <a:pt x="14943" y="12530"/>
                    <a:pt x="15026" y="12982"/>
                    <a:pt x="15205" y="13351"/>
                  </a:cubicBezTo>
                  <a:cubicBezTo>
                    <a:pt x="15324" y="13613"/>
                    <a:pt x="15502" y="13839"/>
                    <a:pt x="15681" y="14054"/>
                  </a:cubicBezTo>
                  <a:cubicBezTo>
                    <a:pt x="15752" y="14149"/>
                    <a:pt x="15824" y="14244"/>
                    <a:pt x="15895" y="14327"/>
                  </a:cubicBezTo>
                  <a:cubicBezTo>
                    <a:pt x="15895" y="14351"/>
                    <a:pt x="15895" y="14375"/>
                    <a:pt x="15907" y="14399"/>
                  </a:cubicBezTo>
                  <a:cubicBezTo>
                    <a:pt x="15919" y="14446"/>
                    <a:pt x="15967" y="14482"/>
                    <a:pt x="16014" y="14494"/>
                  </a:cubicBezTo>
                  <a:cubicBezTo>
                    <a:pt x="16086" y="14613"/>
                    <a:pt x="16157" y="14744"/>
                    <a:pt x="16193" y="14887"/>
                  </a:cubicBezTo>
                  <a:cubicBezTo>
                    <a:pt x="16276" y="15197"/>
                    <a:pt x="16229" y="15506"/>
                    <a:pt x="16038" y="15804"/>
                  </a:cubicBezTo>
                  <a:cubicBezTo>
                    <a:pt x="15764" y="16220"/>
                    <a:pt x="15252" y="16554"/>
                    <a:pt x="14717" y="16661"/>
                  </a:cubicBezTo>
                  <a:cubicBezTo>
                    <a:pt x="14574" y="16554"/>
                    <a:pt x="14419" y="16435"/>
                    <a:pt x="14264" y="16292"/>
                  </a:cubicBezTo>
                  <a:cubicBezTo>
                    <a:pt x="13967" y="16006"/>
                    <a:pt x="13550" y="14827"/>
                    <a:pt x="13276" y="13613"/>
                  </a:cubicBezTo>
                  <a:cubicBezTo>
                    <a:pt x="13705" y="13184"/>
                    <a:pt x="14133" y="12756"/>
                    <a:pt x="14574" y="12351"/>
                  </a:cubicBezTo>
                  <a:cubicBezTo>
                    <a:pt x="14693" y="12244"/>
                    <a:pt x="14824" y="12149"/>
                    <a:pt x="14931" y="12041"/>
                  </a:cubicBezTo>
                  <a:close/>
                  <a:moveTo>
                    <a:pt x="23884" y="11684"/>
                  </a:moveTo>
                  <a:cubicBezTo>
                    <a:pt x="24277" y="11839"/>
                    <a:pt x="24682" y="12006"/>
                    <a:pt x="25087" y="12184"/>
                  </a:cubicBezTo>
                  <a:cubicBezTo>
                    <a:pt x="25123" y="12196"/>
                    <a:pt x="25158" y="12208"/>
                    <a:pt x="25206" y="12220"/>
                  </a:cubicBezTo>
                  <a:cubicBezTo>
                    <a:pt x="24837" y="12791"/>
                    <a:pt x="24527" y="13411"/>
                    <a:pt x="24301" y="14065"/>
                  </a:cubicBezTo>
                  <a:cubicBezTo>
                    <a:pt x="23932" y="15161"/>
                    <a:pt x="23515" y="16185"/>
                    <a:pt x="22622" y="16756"/>
                  </a:cubicBezTo>
                  <a:cubicBezTo>
                    <a:pt x="22534" y="16822"/>
                    <a:pt x="22446" y="16889"/>
                    <a:pt x="22339" y="16889"/>
                  </a:cubicBezTo>
                  <a:cubicBezTo>
                    <a:pt x="22330" y="16889"/>
                    <a:pt x="22322" y="16888"/>
                    <a:pt x="22313" y="16887"/>
                  </a:cubicBezTo>
                  <a:cubicBezTo>
                    <a:pt x="22146" y="16887"/>
                    <a:pt x="22015" y="16721"/>
                    <a:pt x="21932" y="16554"/>
                  </a:cubicBezTo>
                  <a:cubicBezTo>
                    <a:pt x="21944" y="16542"/>
                    <a:pt x="21956" y="16518"/>
                    <a:pt x="21979" y="16494"/>
                  </a:cubicBezTo>
                  <a:cubicBezTo>
                    <a:pt x="22182" y="16197"/>
                    <a:pt x="22384" y="15970"/>
                    <a:pt x="22587" y="15756"/>
                  </a:cubicBezTo>
                  <a:cubicBezTo>
                    <a:pt x="22789" y="15518"/>
                    <a:pt x="22991" y="15304"/>
                    <a:pt x="23170" y="15006"/>
                  </a:cubicBezTo>
                  <a:lnTo>
                    <a:pt x="23242" y="15006"/>
                  </a:lnTo>
                  <a:cubicBezTo>
                    <a:pt x="23325" y="15006"/>
                    <a:pt x="23408" y="14935"/>
                    <a:pt x="23396" y="14839"/>
                  </a:cubicBezTo>
                  <a:cubicBezTo>
                    <a:pt x="23396" y="14792"/>
                    <a:pt x="23372" y="14744"/>
                    <a:pt x="23337" y="14708"/>
                  </a:cubicBezTo>
                  <a:cubicBezTo>
                    <a:pt x="23420" y="14530"/>
                    <a:pt x="23503" y="14327"/>
                    <a:pt x="23563" y="14089"/>
                  </a:cubicBezTo>
                  <a:cubicBezTo>
                    <a:pt x="23765" y="13327"/>
                    <a:pt x="23837" y="12506"/>
                    <a:pt x="23884" y="11684"/>
                  </a:cubicBezTo>
                  <a:close/>
                  <a:moveTo>
                    <a:pt x="12990" y="13911"/>
                  </a:moveTo>
                  <a:cubicBezTo>
                    <a:pt x="13276" y="15101"/>
                    <a:pt x="13693" y="16209"/>
                    <a:pt x="14038" y="16542"/>
                  </a:cubicBezTo>
                  <a:cubicBezTo>
                    <a:pt x="14193" y="16673"/>
                    <a:pt x="14336" y="16804"/>
                    <a:pt x="14490" y="16899"/>
                  </a:cubicBezTo>
                  <a:cubicBezTo>
                    <a:pt x="14514" y="16971"/>
                    <a:pt x="14574" y="17006"/>
                    <a:pt x="14645" y="17006"/>
                  </a:cubicBezTo>
                  <a:lnTo>
                    <a:pt x="14657" y="17006"/>
                  </a:lnTo>
                  <a:cubicBezTo>
                    <a:pt x="15002" y="17233"/>
                    <a:pt x="15371" y="17363"/>
                    <a:pt x="15752" y="17459"/>
                  </a:cubicBezTo>
                  <a:cubicBezTo>
                    <a:pt x="15445" y="17717"/>
                    <a:pt x="15170" y="17843"/>
                    <a:pt x="14914" y="17843"/>
                  </a:cubicBezTo>
                  <a:cubicBezTo>
                    <a:pt x="14864" y="17843"/>
                    <a:pt x="14814" y="17838"/>
                    <a:pt x="14764" y="17828"/>
                  </a:cubicBezTo>
                  <a:cubicBezTo>
                    <a:pt x="14109" y="17709"/>
                    <a:pt x="13645" y="16685"/>
                    <a:pt x="13181" y="15685"/>
                  </a:cubicBezTo>
                  <a:cubicBezTo>
                    <a:pt x="12966" y="15220"/>
                    <a:pt x="12764" y="14756"/>
                    <a:pt x="12526" y="14387"/>
                  </a:cubicBezTo>
                  <a:cubicBezTo>
                    <a:pt x="12681" y="14232"/>
                    <a:pt x="12835" y="14065"/>
                    <a:pt x="12990" y="13911"/>
                  </a:cubicBezTo>
                  <a:close/>
                  <a:moveTo>
                    <a:pt x="19128" y="10394"/>
                  </a:moveTo>
                  <a:cubicBezTo>
                    <a:pt x="19206" y="10394"/>
                    <a:pt x="19283" y="10396"/>
                    <a:pt x="19360" y="10398"/>
                  </a:cubicBezTo>
                  <a:cubicBezTo>
                    <a:pt x="19586" y="11446"/>
                    <a:pt x="19527" y="12780"/>
                    <a:pt x="19479" y="13303"/>
                  </a:cubicBezTo>
                  <a:cubicBezTo>
                    <a:pt x="19467" y="13542"/>
                    <a:pt x="19420" y="13780"/>
                    <a:pt x="19360" y="14030"/>
                  </a:cubicBezTo>
                  <a:cubicBezTo>
                    <a:pt x="19265" y="14530"/>
                    <a:pt x="19158" y="15054"/>
                    <a:pt x="19312" y="15566"/>
                  </a:cubicBezTo>
                  <a:cubicBezTo>
                    <a:pt x="19479" y="16101"/>
                    <a:pt x="20205" y="16721"/>
                    <a:pt x="20836" y="16863"/>
                  </a:cubicBezTo>
                  <a:cubicBezTo>
                    <a:pt x="20944" y="16887"/>
                    <a:pt x="21039" y="16899"/>
                    <a:pt x="21122" y="16899"/>
                  </a:cubicBezTo>
                  <a:cubicBezTo>
                    <a:pt x="21206" y="16899"/>
                    <a:pt x="21289" y="16887"/>
                    <a:pt x="21360" y="16863"/>
                  </a:cubicBezTo>
                  <a:lnTo>
                    <a:pt x="21360" y="16863"/>
                  </a:lnTo>
                  <a:cubicBezTo>
                    <a:pt x="21039" y="17471"/>
                    <a:pt x="20920" y="17959"/>
                    <a:pt x="20884" y="18459"/>
                  </a:cubicBezTo>
                  <a:cubicBezTo>
                    <a:pt x="20836" y="18483"/>
                    <a:pt x="20801" y="18530"/>
                    <a:pt x="20789" y="18590"/>
                  </a:cubicBezTo>
                  <a:cubicBezTo>
                    <a:pt x="20455" y="17792"/>
                    <a:pt x="19765" y="17435"/>
                    <a:pt x="17967" y="17328"/>
                  </a:cubicBezTo>
                  <a:cubicBezTo>
                    <a:pt x="17812" y="17328"/>
                    <a:pt x="17657" y="17316"/>
                    <a:pt x="17515" y="17316"/>
                  </a:cubicBezTo>
                  <a:cubicBezTo>
                    <a:pt x="16645" y="17268"/>
                    <a:pt x="15860" y="17233"/>
                    <a:pt x="15133" y="16887"/>
                  </a:cubicBezTo>
                  <a:cubicBezTo>
                    <a:pt x="15622" y="16709"/>
                    <a:pt x="16062" y="16387"/>
                    <a:pt x="16312" y="15994"/>
                  </a:cubicBezTo>
                  <a:cubicBezTo>
                    <a:pt x="16562" y="15613"/>
                    <a:pt x="16634" y="15208"/>
                    <a:pt x="16514" y="14804"/>
                  </a:cubicBezTo>
                  <a:cubicBezTo>
                    <a:pt x="16479" y="14649"/>
                    <a:pt x="16407" y="14518"/>
                    <a:pt x="16336" y="14387"/>
                  </a:cubicBezTo>
                  <a:cubicBezTo>
                    <a:pt x="16419" y="14327"/>
                    <a:pt x="16491" y="14256"/>
                    <a:pt x="16526" y="14173"/>
                  </a:cubicBezTo>
                  <a:cubicBezTo>
                    <a:pt x="16622" y="13946"/>
                    <a:pt x="16526" y="13708"/>
                    <a:pt x="16443" y="13482"/>
                  </a:cubicBezTo>
                  <a:cubicBezTo>
                    <a:pt x="16395" y="13375"/>
                    <a:pt x="16360" y="13280"/>
                    <a:pt x="16336" y="13184"/>
                  </a:cubicBezTo>
                  <a:cubicBezTo>
                    <a:pt x="16181" y="12422"/>
                    <a:pt x="16193" y="11768"/>
                    <a:pt x="16324" y="11101"/>
                  </a:cubicBezTo>
                  <a:cubicBezTo>
                    <a:pt x="17280" y="10595"/>
                    <a:pt x="18205" y="10394"/>
                    <a:pt x="19128" y="10394"/>
                  </a:cubicBezTo>
                  <a:close/>
                  <a:moveTo>
                    <a:pt x="28625" y="0"/>
                  </a:moveTo>
                  <a:cubicBezTo>
                    <a:pt x="26989" y="0"/>
                    <a:pt x="24343" y="3868"/>
                    <a:pt x="22777" y="3868"/>
                  </a:cubicBezTo>
                  <a:cubicBezTo>
                    <a:pt x="22716" y="3868"/>
                    <a:pt x="22656" y="3862"/>
                    <a:pt x="22599" y="3850"/>
                  </a:cubicBezTo>
                  <a:cubicBezTo>
                    <a:pt x="20769" y="3475"/>
                    <a:pt x="19994" y="1181"/>
                    <a:pt x="18312" y="1181"/>
                  </a:cubicBezTo>
                  <a:cubicBezTo>
                    <a:pt x="17805" y="1181"/>
                    <a:pt x="17216" y="1389"/>
                    <a:pt x="16491" y="1921"/>
                  </a:cubicBezTo>
                  <a:cubicBezTo>
                    <a:pt x="14348" y="3493"/>
                    <a:pt x="16062" y="5767"/>
                    <a:pt x="14812" y="7398"/>
                  </a:cubicBezTo>
                  <a:cubicBezTo>
                    <a:pt x="14424" y="7911"/>
                    <a:pt x="13850" y="8108"/>
                    <a:pt x="13161" y="8108"/>
                  </a:cubicBezTo>
                  <a:cubicBezTo>
                    <a:pt x="10919" y="8108"/>
                    <a:pt x="7468" y="6025"/>
                    <a:pt x="5323" y="6025"/>
                  </a:cubicBezTo>
                  <a:cubicBezTo>
                    <a:pt x="5134" y="6025"/>
                    <a:pt x="4954" y="6041"/>
                    <a:pt x="4787" y="6076"/>
                  </a:cubicBezTo>
                  <a:cubicBezTo>
                    <a:pt x="167" y="7077"/>
                    <a:pt x="1" y="13518"/>
                    <a:pt x="2929" y="16244"/>
                  </a:cubicBezTo>
                  <a:cubicBezTo>
                    <a:pt x="4333" y="17550"/>
                    <a:pt x="5585" y="18069"/>
                    <a:pt x="6739" y="18069"/>
                  </a:cubicBezTo>
                  <a:cubicBezTo>
                    <a:pt x="8795" y="18069"/>
                    <a:pt x="10541" y="16421"/>
                    <a:pt x="12288" y="14637"/>
                  </a:cubicBezTo>
                  <a:cubicBezTo>
                    <a:pt x="12490" y="14982"/>
                    <a:pt x="12693" y="15411"/>
                    <a:pt x="12883" y="15828"/>
                  </a:cubicBezTo>
                  <a:cubicBezTo>
                    <a:pt x="13371" y="16899"/>
                    <a:pt x="13883" y="18006"/>
                    <a:pt x="14705" y="18161"/>
                  </a:cubicBezTo>
                  <a:cubicBezTo>
                    <a:pt x="14776" y="18173"/>
                    <a:pt x="14836" y="18185"/>
                    <a:pt x="14907" y="18185"/>
                  </a:cubicBezTo>
                  <a:cubicBezTo>
                    <a:pt x="15300" y="18185"/>
                    <a:pt x="15705" y="17971"/>
                    <a:pt x="16157" y="17530"/>
                  </a:cubicBezTo>
                  <a:cubicBezTo>
                    <a:pt x="16598" y="17602"/>
                    <a:pt x="17038" y="17625"/>
                    <a:pt x="17491" y="17649"/>
                  </a:cubicBezTo>
                  <a:cubicBezTo>
                    <a:pt x="17646" y="17649"/>
                    <a:pt x="17788" y="17661"/>
                    <a:pt x="17943" y="17661"/>
                  </a:cubicBezTo>
                  <a:cubicBezTo>
                    <a:pt x="20360" y="17804"/>
                    <a:pt x="20539" y="18268"/>
                    <a:pt x="20777" y="20138"/>
                  </a:cubicBezTo>
                  <a:cubicBezTo>
                    <a:pt x="20920" y="21269"/>
                    <a:pt x="20777" y="22507"/>
                    <a:pt x="20777" y="23638"/>
                  </a:cubicBezTo>
                  <a:cubicBezTo>
                    <a:pt x="20777" y="25614"/>
                    <a:pt x="20777" y="27603"/>
                    <a:pt x="20777" y="29591"/>
                  </a:cubicBezTo>
                  <a:cubicBezTo>
                    <a:pt x="20777" y="29746"/>
                    <a:pt x="20813" y="29936"/>
                    <a:pt x="20967" y="29948"/>
                  </a:cubicBezTo>
                  <a:cubicBezTo>
                    <a:pt x="20972" y="29949"/>
                    <a:pt x="20976" y="29949"/>
                    <a:pt x="20980" y="29949"/>
                  </a:cubicBezTo>
                  <a:cubicBezTo>
                    <a:pt x="21125" y="29949"/>
                    <a:pt x="21182" y="29742"/>
                    <a:pt x="21182" y="29579"/>
                  </a:cubicBezTo>
                  <a:cubicBezTo>
                    <a:pt x="21194" y="27305"/>
                    <a:pt x="21194" y="25031"/>
                    <a:pt x="21206" y="22757"/>
                  </a:cubicBezTo>
                  <a:cubicBezTo>
                    <a:pt x="21217" y="21626"/>
                    <a:pt x="21229" y="20483"/>
                    <a:pt x="21217" y="19352"/>
                  </a:cubicBezTo>
                  <a:cubicBezTo>
                    <a:pt x="21217" y="18447"/>
                    <a:pt x="21265" y="17685"/>
                    <a:pt x="21741" y="16875"/>
                  </a:cubicBezTo>
                  <a:cubicBezTo>
                    <a:pt x="21872" y="17066"/>
                    <a:pt x="22063" y="17221"/>
                    <a:pt x="22313" y="17221"/>
                  </a:cubicBezTo>
                  <a:cubicBezTo>
                    <a:pt x="22503" y="17221"/>
                    <a:pt x="22670" y="17125"/>
                    <a:pt x="22813" y="17042"/>
                  </a:cubicBezTo>
                  <a:cubicBezTo>
                    <a:pt x="23789" y="16411"/>
                    <a:pt x="24218" y="15328"/>
                    <a:pt x="24623" y="14173"/>
                  </a:cubicBezTo>
                  <a:cubicBezTo>
                    <a:pt x="24849" y="13518"/>
                    <a:pt x="25158" y="12899"/>
                    <a:pt x="25528" y="12339"/>
                  </a:cubicBezTo>
                  <a:cubicBezTo>
                    <a:pt x="26598" y="12728"/>
                    <a:pt x="27690" y="12917"/>
                    <a:pt x="28762" y="12917"/>
                  </a:cubicBezTo>
                  <a:cubicBezTo>
                    <a:pt x="31568" y="12917"/>
                    <a:pt x="34241" y="11623"/>
                    <a:pt x="36041" y="9220"/>
                  </a:cubicBezTo>
                  <a:cubicBezTo>
                    <a:pt x="39305" y="4853"/>
                    <a:pt x="35860" y="939"/>
                    <a:pt x="31523" y="939"/>
                  </a:cubicBezTo>
                  <a:cubicBezTo>
                    <a:pt x="30941" y="939"/>
                    <a:pt x="30342" y="1010"/>
                    <a:pt x="29742" y="1159"/>
                  </a:cubicBezTo>
                  <a:cubicBezTo>
                    <a:pt x="29488" y="324"/>
                    <a:pt x="29099" y="0"/>
                    <a:pt x="286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6572580" y="1342106"/>
              <a:ext cx="551755" cy="384991"/>
            </a:xfrm>
            <a:custGeom>
              <a:avLst/>
              <a:gdLst/>
              <a:ahLst/>
              <a:cxnLst/>
              <a:rect l="l" t="t" r="r" b="b"/>
              <a:pathLst>
                <a:path w="52749" h="36806" extrusionOk="0">
                  <a:moveTo>
                    <a:pt x="24280" y="13159"/>
                  </a:moveTo>
                  <a:cubicBezTo>
                    <a:pt x="24292" y="13326"/>
                    <a:pt x="24304" y="13481"/>
                    <a:pt x="24304" y="13636"/>
                  </a:cubicBezTo>
                  <a:cubicBezTo>
                    <a:pt x="24328" y="13969"/>
                    <a:pt x="24352" y="14302"/>
                    <a:pt x="24340" y="14648"/>
                  </a:cubicBezTo>
                  <a:cubicBezTo>
                    <a:pt x="24304" y="15398"/>
                    <a:pt x="24066" y="15660"/>
                    <a:pt x="23399" y="15672"/>
                  </a:cubicBezTo>
                  <a:cubicBezTo>
                    <a:pt x="23280" y="15374"/>
                    <a:pt x="23173" y="15064"/>
                    <a:pt x="23125" y="14731"/>
                  </a:cubicBezTo>
                  <a:cubicBezTo>
                    <a:pt x="23078" y="14314"/>
                    <a:pt x="23125" y="13886"/>
                    <a:pt x="23209" y="13457"/>
                  </a:cubicBezTo>
                  <a:cubicBezTo>
                    <a:pt x="23566" y="13350"/>
                    <a:pt x="23923" y="13243"/>
                    <a:pt x="24280" y="13159"/>
                  </a:cubicBezTo>
                  <a:close/>
                  <a:moveTo>
                    <a:pt x="31329" y="13898"/>
                  </a:moveTo>
                  <a:lnTo>
                    <a:pt x="31329" y="13898"/>
                  </a:lnTo>
                  <a:cubicBezTo>
                    <a:pt x="31638" y="14064"/>
                    <a:pt x="31936" y="14255"/>
                    <a:pt x="32246" y="14469"/>
                  </a:cubicBezTo>
                  <a:cubicBezTo>
                    <a:pt x="32281" y="15088"/>
                    <a:pt x="32198" y="15731"/>
                    <a:pt x="31936" y="16243"/>
                  </a:cubicBezTo>
                  <a:cubicBezTo>
                    <a:pt x="31805" y="16517"/>
                    <a:pt x="31579" y="16755"/>
                    <a:pt x="31353" y="17017"/>
                  </a:cubicBezTo>
                  <a:cubicBezTo>
                    <a:pt x="31257" y="17124"/>
                    <a:pt x="31162" y="17231"/>
                    <a:pt x="31067" y="17339"/>
                  </a:cubicBezTo>
                  <a:cubicBezTo>
                    <a:pt x="31031" y="17315"/>
                    <a:pt x="30995" y="17279"/>
                    <a:pt x="30984" y="17243"/>
                  </a:cubicBezTo>
                  <a:cubicBezTo>
                    <a:pt x="30924" y="17124"/>
                    <a:pt x="31007" y="16922"/>
                    <a:pt x="31103" y="16719"/>
                  </a:cubicBezTo>
                  <a:cubicBezTo>
                    <a:pt x="31162" y="16577"/>
                    <a:pt x="31222" y="16434"/>
                    <a:pt x="31257" y="16279"/>
                  </a:cubicBezTo>
                  <a:cubicBezTo>
                    <a:pt x="31448" y="15422"/>
                    <a:pt x="31448" y="14648"/>
                    <a:pt x="31329" y="13898"/>
                  </a:cubicBezTo>
                  <a:close/>
                  <a:moveTo>
                    <a:pt x="22733" y="13612"/>
                  </a:moveTo>
                  <a:lnTo>
                    <a:pt x="22733" y="13612"/>
                  </a:lnTo>
                  <a:cubicBezTo>
                    <a:pt x="22673" y="13993"/>
                    <a:pt x="22637" y="14386"/>
                    <a:pt x="22685" y="14779"/>
                  </a:cubicBezTo>
                  <a:cubicBezTo>
                    <a:pt x="22733" y="15172"/>
                    <a:pt x="22864" y="15517"/>
                    <a:pt x="22994" y="15850"/>
                  </a:cubicBezTo>
                  <a:cubicBezTo>
                    <a:pt x="23090" y="16076"/>
                    <a:pt x="23173" y="16303"/>
                    <a:pt x="23221" y="16517"/>
                  </a:cubicBezTo>
                  <a:cubicBezTo>
                    <a:pt x="23352" y="17041"/>
                    <a:pt x="23304" y="17410"/>
                    <a:pt x="23102" y="17636"/>
                  </a:cubicBezTo>
                  <a:cubicBezTo>
                    <a:pt x="22899" y="17874"/>
                    <a:pt x="22506" y="17993"/>
                    <a:pt x="21899" y="18029"/>
                  </a:cubicBezTo>
                  <a:cubicBezTo>
                    <a:pt x="21768" y="17791"/>
                    <a:pt x="21649" y="17529"/>
                    <a:pt x="21554" y="17208"/>
                  </a:cubicBezTo>
                  <a:cubicBezTo>
                    <a:pt x="21280" y="16267"/>
                    <a:pt x="21185" y="15231"/>
                    <a:pt x="21137" y="14183"/>
                  </a:cubicBezTo>
                  <a:cubicBezTo>
                    <a:pt x="21673" y="13981"/>
                    <a:pt x="22209" y="13790"/>
                    <a:pt x="22733" y="13612"/>
                  </a:cubicBezTo>
                  <a:close/>
                  <a:moveTo>
                    <a:pt x="26304" y="12802"/>
                  </a:moveTo>
                  <a:lnTo>
                    <a:pt x="26304" y="12802"/>
                  </a:lnTo>
                  <a:cubicBezTo>
                    <a:pt x="26042" y="13993"/>
                    <a:pt x="26078" y="15410"/>
                    <a:pt x="26150" y="16374"/>
                  </a:cubicBezTo>
                  <a:cubicBezTo>
                    <a:pt x="26173" y="16696"/>
                    <a:pt x="26245" y="17017"/>
                    <a:pt x="26316" y="17327"/>
                  </a:cubicBezTo>
                  <a:cubicBezTo>
                    <a:pt x="26459" y="17910"/>
                    <a:pt x="26578" y="18470"/>
                    <a:pt x="26400" y="18994"/>
                  </a:cubicBezTo>
                  <a:cubicBezTo>
                    <a:pt x="26245" y="19470"/>
                    <a:pt x="25435" y="20160"/>
                    <a:pt x="24685" y="20315"/>
                  </a:cubicBezTo>
                  <a:cubicBezTo>
                    <a:pt x="24580" y="20340"/>
                    <a:pt x="24481" y="20352"/>
                    <a:pt x="24390" y="20352"/>
                  </a:cubicBezTo>
                  <a:cubicBezTo>
                    <a:pt x="24172" y="20352"/>
                    <a:pt x="23994" y="20283"/>
                    <a:pt x="23852" y="20148"/>
                  </a:cubicBezTo>
                  <a:cubicBezTo>
                    <a:pt x="23812" y="20109"/>
                    <a:pt x="23756" y="20086"/>
                    <a:pt x="23698" y="20086"/>
                  </a:cubicBezTo>
                  <a:cubicBezTo>
                    <a:pt x="23686" y="20086"/>
                    <a:pt x="23673" y="20087"/>
                    <a:pt x="23661" y="20089"/>
                  </a:cubicBezTo>
                  <a:cubicBezTo>
                    <a:pt x="23649" y="20065"/>
                    <a:pt x="23637" y="20053"/>
                    <a:pt x="23626" y="20041"/>
                  </a:cubicBezTo>
                  <a:cubicBezTo>
                    <a:pt x="23340" y="19648"/>
                    <a:pt x="23054" y="19363"/>
                    <a:pt x="22768" y="19077"/>
                  </a:cubicBezTo>
                  <a:cubicBezTo>
                    <a:pt x="22554" y="18863"/>
                    <a:pt x="22352" y="18660"/>
                    <a:pt x="22161" y="18422"/>
                  </a:cubicBezTo>
                  <a:cubicBezTo>
                    <a:pt x="22768" y="18362"/>
                    <a:pt x="23185" y="18196"/>
                    <a:pt x="23447" y="17898"/>
                  </a:cubicBezTo>
                  <a:cubicBezTo>
                    <a:pt x="23745" y="17565"/>
                    <a:pt x="23816" y="17077"/>
                    <a:pt x="23661" y="16434"/>
                  </a:cubicBezTo>
                  <a:cubicBezTo>
                    <a:pt x="23626" y="16303"/>
                    <a:pt x="23590" y="16184"/>
                    <a:pt x="23554" y="16065"/>
                  </a:cubicBezTo>
                  <a:cubicBezTo>
                    <a:pt x="24578" y="15981"/>
                    <a:pt x="24757" y="15291"/>
                    <a:pt x="24780" y="14660"/>
                  </a:cubicBezTo>
                  <a:cubicBezTo>
                    <a:pt x="24804" y="14302"/>
                    <a:pt x="24780" y="13957"/>
                    <a:pt x="24757" y="13612"/>
                  </a:cubicBezTo>
                  <a:cubicBezTo>
                    <a:pt x="24745" y="13421"/>
                    <a:pt x="24733" y="13243"/>
                    <a:pt x="24733" y="13052"/>
                  </a:cubicBezTo>
                  <a:cubicBezTo>
                    <a:pt x="25257" y="12933"/>
                    <a:pt x="25781" y="12850"/>
                    <a:pt x="26304" y="12802"/>
                  </a:cubicBezTo>
                  <a:close/>
                  <a:moveTo>
                    <a:pt x="32698" y="14803"/>
                  </a:moveTo>
                  <a:cubicBezTo>
                    <a:pt x="32865" y="14922"/>
                    <a:pt x="33020" y="15053"/>
                    <a:pt x="33186" y="15184"/>
                  </a:cubicBezTo>
                  <a:cubicBezTo>
                    <a:pt x="33770" y="15672"/>
                    <a:pt x="34353" y="16196"/>
                    <a:pt x="34925" y="16731"/>
                  </a:cubicBezTo>
                  <a:cubicBezTo>
                    <a:pt x="34567" y="18220"/>
                    <a:pt x="34008" y="19672"/>
                    <a:pt x="33603" y="20017"/>
                  </a:cubicBezTo>
                  <a:cubicBezTo>
                    <a:pt x="33401" y="20196"/>
                    <a:pt x="33198" y="20339"/>
                    <a:pt x="32984" y="20470"/>
                  </a:cubicBezTo>
                  <a:cubicBezTo>
                    <a:pt x="32281" y="20339"/>
                    <a:pt x="31591" y="19922"/>
                    <a:pt x="31222" y="19422"/>
                  </a:cubicBezTo>
                  <a:cubicBezTo>
                    <a:pt x="30972" y="19053"/>
                    <a:pt x="30900" y="18684"/>
                    <a:pt x="31007" y="18291"/>
                  </a:cubicBezTo>
                  <a:cubicBezTo>
                    <a:pt x="31067" y="18124"/>
                    <a:pt x="31150" y="17958"/>
                    <a:pt x="31257" y="17803"/>
                  </a:cubicBezTo>
                  <a:cubicBezTo>
                    <a:pt x="31317" y="17791"/>
                    <a:pt x="31376" y="17755"/>
                    <a:pt x="31400" y="17696"/>
                  </a:cubicBezTo>
                  <a:cubicBezTo>
                    <a:pt x="31412" y="17660"/>
                    <a:pt x="31412" y="17636"/>
                    <a:pt x="31412" y="17600"/>
                  </a:cubicBezTo>
                  <a:cubicBezTo>
                    <a:pt x="31507" y="17493"/>
                    <a:pt x="31603" y="17386"/>
                    <a:pt x="31698" y="17279"/>
                  </a:cubicBezTo>
                  <a:cubicBezTo>
                    <a:pt x="31936" y="17005"/>
                    <a:pt x="32186" y="16731"/>
                    <a:pt x="32353" y="16410"/>
                  </a:cubicBezTo>
                  <a:cubicBezTo>
                    <a:pt x="32579" y="15957"/>
                    <a:pt x="32686" y="15386"/>
                    <a:pt x="32698" y="14803"/>
                  </a:cubicBezTo>
                  <a:close/>
                  <a:moveTo>
                    <a:pt x="20697" y="14350"/>
                  </a:moveTo>
                  <a:cubicBezTo>
                    <a:pt x="20744" y="15362"/>
                    <a:pt x="20851" y="16386"/>
                    <a:pt x="21125" y="17315"/>
                  </a:cubicBezTo>
                  <a:cubicBezTo>
                    <a:pt x="21209" y="17612"/>
                    <a:pt x="21316" y="17862"/>
                    <a:pt x="21435" y="18077"/>
                  </a:cubicBezTo>
                  <a:cubicBezTo>
                    <a:pt x="21375" y="18112"/>
                    <a:pt x="21340" y="18172"/>
                    <a:pt x="21340" y="18232"/>
                  </a:cubicBezTo>
                  <a:cubicBezTo>
                    <a:pt x="21340" y="18351"/>
                    <a:pt x="21435" y="18446"/>
                    <a:pt x="21566" y="18446"/>
                  </a:cubicBezTo>
                  <a:lnTo>
                    <a:pt x="21649" y="18446"/>
                  </a:lnTo>
                  <a:cubicBezTo>
                    <a:pt x="21887" y="18791"/>
                    <a:pt x="22161" y="19077"/>
                    <a:pt x="22447" y="19363"/>
                  </a:cubicBezTo>
                  <a:cubicBezTo>
                    <a:pt x="22709" y="19625"/>
                    <a:pt x="22983" y="19898"/>
                    <a:pt x="23256" y="20267"/>
                  </a:cubicBezTo>
                  <a:cubicBezTo>
                    <a:pt x="23280" y="20291"/>
                    <a:pt x="23292" y="20315"/>
                    <a:pt x="23316" y="20351"/>
                  </a:cubicBezTo>
                  <a:cubicBezTo>
                    <a:pt x="23197" y="20553"/>
                    <a:pt x="23030" y="20744"/>
                    <a:pt x="22804" y="20744"/>
                  </a:cubicBezTo>
                  <a:cubicBezTo>
                    <a:pt x="22794" y="20744"/>
                    <a:pt x="22784" y="20745"/>
                    <a:pt x="22774" y="20745"/>
                  </a:cubicBezTo>
                  <a:cubicBezTo>
                    <a:pt x="22631" y="20745"/>
                    <a:pt x="22499" y="20667"/>
                    <a:pt x="22387" y="20589"/>
                  </a:cubicBezTo>
                  <a:cubicBezTo>
                    <a:pt x="21185" y="19886"/>
                    <a:pt x="20637" y="18624"/>
                    <a:pt x="20125" y="17279"/>
                  </a:cubicBezTo>
                  <a:cubicBezTo>
                    <a:pt x="19827" y="16469"/>
                    <a:pt x="19411" y="15707"/>
                    <a:pt x="18923" y="15017"/>
                  </a:cubicBezTo>
                  <a:cubicBezTo>
                    <a:pt x="18982" y="15005"/>
                    <a:pt x="19030" y="14981"/>
                    <a:pt x="19077" y="14969"/>
                  </a:cubicBezTo>
                  <a:cubicBezTo>
                    <a:pt x="19637" y="14755"/>
                    <a:pt x="20173" y="14552"/>
                    <a:pt x="20697" y="14350"/>
                  </a:cubicBezTo>
                  <a:close/>
                  <a:moveTo>
                    <a:pt x="35306" y="17089"/>
                  </a:moveTo>
                  <a:cubicBezTo>
                    <a:pt x="35520" y="17291"/>
                    <a:pt x="35722" y="17481"/>
                    <a:pt x="35937" y="17672"/>
                  </a:cubicBezTo>
                  <a:cubicBezTo>
                    <a:pt x="35627" y="18136"/>
                    <a:pt x="35341" y="18696"/>
                    <a:pt x="35056" y="19279"/>
                  </a:cubicBezTo>
                  <a:cubicBezTo>
                    <a:pt x="34436" y="20494"/>
                    <a:pt x="33805" y="21768"/>
                    <a:pt x="32924" y="21911"/>
                  </a:cubicBezTo>
                  <a:cubicBezTo>
                    <a:pt x="32862" y="21922"/>
                    <a:pt x="32799" y="21927"/>
                    <a:pt x="32735" y="21927"/>
                  </a:cubicBezTo>
                  <a:cubicBezTo>
                    <a:pt x="32395" y="21927"/>
                    <a:pt x="32026" y="21767"/>
                    <a:pt x="31615" y="21446"/>
                  </a:cubicBezTo>
                  <a:cubicBezTo>
                    <a:pt x="32115" y="21339"/>
                    <a:pt x="32603" y="21172"/>
                    <a:pt x="33079" y="20899"/>
                  </a:cubicBezTo>
                  <a:lnTo>
                    <a:pt x="33091" y="20899"/>
                  </a:lnTo>
                  <a:cubicBezTo>
                    <a:pt x="33186" y="20899"/>
                    <a:pt x="33270" y="20851"/>
                    <a:pt x="33305" y="20768"/>
                  </a:cubicBezTo>
                  <a:cubicBezTo>
                    <a:pt x="33508" y="20637"/>
                    <a:pt x="33710" y="20494"/>
                    <a:pt x="33913" y="20315"/>
                  </a:cubicBezTo>
                  <a:cubicBezTo>
                    <a:pt x="34365" y="19922"/>
                    <a:pt x="34936" y="18553"/>
                    <a:pt x="35306" y="17089"/>
                  </a:cubicBezTo>
                  <a:close/>
                  <a:moveTo>
                    <a:pt x="27098" y="12773"/>
                  </a:moveTo>
                  <a:cubicBezTo>
                    <a:pt x="28332" y="12773"/>
                    <a:pt x="29561" y="13023"/>
                    <a:pt x="30841" y="13636"/>
                  </a:cubicBezTo>
                  <a:cubicBezTo>
                    <a:pt x="31007" y="14457"/>
                    <a:pt x="31031" y="15267"/>
                    <a:pt x="30817" y="16196"/>
                  </a:cubicBezTo>
                  <a:cubicBezTo>
                    <a:pt x="30793" y="16315"/>
                    <a:pt x="30734" y="16446"/>
                    <a:pt x="30686" y="16565"/>
                  </a:cubicBezTo>
                  <a:cubicBezTo>
                    <a:pt x="30567" y="16850"/>
                    <a:pt x="30436" y="17136"/>
                    <a:pt x="30567" y="17410"/>
                  </a:cubicBezTo>
                  <a:cubicBezTo>
                    <a:pt x="30626" y="17517"/>
                    <a:pt x="30710" y="17600"/>
                    <a:pt x="30829" y="17684"/>
                  </a:cubicBezTo>
                  <a:cubicBezTo>
                    <a:pt x="30722" y="17839"/>
                    <a:pt x="30638" y="18005"/>
                    <a:pt x="30579" y="18184"/>
                  </a:cubicBezTo>
                  <a:cubicBezTo>
                    <a:pt x="30436" y="18684"/>
                    <a:pt x="30531" y="19184"/>
                    <a:pt x="30853" y="19648"/>
                  </a:cubicBezTo>
                  <a:cubicBezTo>
                    <a:pt x="31198" y="20137"/>
                    <a:pt x="31781" y="20541"/>
                    <a:pt x="32436" y="20756"/>
                  </a:cubicBezTo>
                  <a:cubicBezTo>
                    <a:pt x="31472" y="21172"/>
                    <a:pt x="30412" y="21220"/>
                    <a:pt x="29245" y="21268"/>
                  </a:cubicBezTo>
                  <a:cubicBezTo>
                    <a:pt x="29043" y="21280"/>
                    <a:pt x="28840" y="21291"/>
                    <a:pt x="28638" y="21303"/>
                  </a:cubicBezTo>
                  <a:cubicBezTo>
                    <a:pt x="26233" y="21422"/>
                    <a:pt x="25304" y="21863"/>
                    <a:pt x="24852" y="22839"/>
                  </a:cubicBezTo>
                  <a:cubicBezTo>
                    <a:pt x="24840" y="22768"/>
                    <a:pt x="24780" y="22708"/>
                    <a:pt x="24709" y="22673"/>
                  </a:cubicBezTo>
                  <a:cubicBezTo>
                    <a:pt x="24673" y="22053"/>
                    <a:pt x="24518" y="21458"/>
                    <a:pt x="24078" y="20720"/>
                  </a:cubicBezTo>
                  <a:lnTo>
                    <a:pt x="24078" y="20720"/>
                  </a:lnTo>
                  <a:cubicBezTo>
                    <a:pt x="24185" y="20744"/>
                    <a:pt x="24280" y="20768"/>
                    <a:pt x="24399" y="20768"/>
                  </a:cubicBezTo>
                  <a:cubicBezTo>
                    <a:pt x="24518" y="20768"/>
                    <a:pt x="24649" y="20744"/>
                    <a:pt x="24780" y="20720"/>
                  </a:cubicBezTo>
                  <a:cubicBezTo>
                    <a:pt x="25626" y="20541"/>
                    <a:pt x="26602" y="19779"/>
                    <a:pt x="26828" y="19124"/>
                  </a:cubicBezTo>
                  <a:cubicBezTo>
                    <a:pt x="27043" y="18493"/>
                    <a:pt x="26900" y="17851"/>
                    <a:pt x="26757" y="17243"/>
                  </a:cubicBezTo>
                  <a:cubicBezTo>
                    <a:pt x="26685" y="16934"/>
                    <a:pt x="26626" y="16636"/>
                    <a:pt x="26602" y="16338"/>
                  </a:cubicBezTo>
                  <a:cubicBezTo>
                    <a:pt x="26554" y="15707"/>
                    <a:pt x="26471" y="14064"/>
                    <a:pt x="26769" y="12778"/>
                  </a:cubicBezTo>
                  <a:cubicBezTo>
                    <a:pt x="26879" y="12775"/>
                    <a:pt x="26988" y="12773"/>
                    <a:pt x="27098" y="12773"/>
                  </a:cubicBezTo>
                  <a:close/>
                  <a:moveTo>
                    <a:pt x="14342" y="0"/>
                  </a:moveTo>
                  <a:cubicBezTo>
                    <a:pt x="13705" y="0"/>
                    <a:pt x="13181" y="400"/>
                    <a:pt x="12838" y="1432"/>
                  </a:cubicBezTo>
                  <a:cubicBezTo>
                    <a:pt x="12028" y="1246"/>
                    <a:pt x="11219" y="1158"/>
                    <a:pt x="10433" y="1158"/>
                  </a:cubicBezTo>
                  <a:cubicBezTo>
                    <a:pt x="4616" y="1158"/>
                    <a:pt x="1" y="5956"/>
                    <a:pt x="4385" y="11326"/>
                  </a:cubicBezTo>
                  <a:cubicBezTo>
                    <a:pt x="6791" y="14284"/>
                    <a:pt x="10385" y="15874"/>
                    <a:pt x="14161" y="15874"/>
                  </a:cubicBezTo>
                  <a:cubicBezTo>
                    <a:pt x="15597" y="15874"/>
                    <a:pt x="17060" y="15644"/>
                    <a:pt x="18494" y="15172"/>
                  </a:cubicBezTo>
                  <a:cubicBezTo>
                    <a:pt x="18994" y="15850"/>
                    <a:pt x="19399" y="16600"/>
                    <a:pt x="19708" y="17410"/>
                  </a:cubicBezTo>
                  <a:cubicBezTo>
                    <a:pt x="20244" y="18827"/>
                    <a:pt x="20828" y="20160"/>
                    <a:pt x="22137" y="20934"/>
                  </a:cubicBezTo>
                  <a:cubicBezTo>
                    <a:pt x="22316" y="21041"/>
                    <a:pt x="22542" y="21160"/>
                    <a:pt x="22792" y="21160"/>
                  </a:cubicBezTo>
                  <a:cubicBezTo>
                    <a:pt x="23137" y="21149"/>
                    <a:pt x="23399" y="20970"/>
                    <a:pt x="23578" y="20732"/>
                  </a:cubicBezTo>
                  <a:cubicBezTo>
                    <a:pt x="24209" y="21720"/>
                    <a:pt x="24280" y="22661"/>
                    <a:pt x="24268" y="23768"/>
                  </a:cubicBezTo>
                  <a:cubicBezTo>
                    <a:pt x="24257" y="25173"/>
                    <a:pt x="24280" y="26566"/>
                    <a:pt x="24280" y="27971"/>
                  </a:cubicBezTo>
                  <a:lnTo>
                    <a:pt x="24328" y="36353"/>
                  </a:lnTo>
                  <a:cubicBezTo>
                    <a:pt x="24328" y="36543"/>
                    <a:pt x="24399" y="36805"/>
                    <a:pt x="24614" y="36805"/>
                  </a:cubicBezTo>
                  <a:cubicBezTo>
                    <a:pt x="24816" y="36793"/>
                    <a:pt x="24864" y="36543"/>
                    <a:pt x="24864" y="36365"/>
                  </a:cubicBezTo>
                  <a:cubicBezTo>
                    <a:pt x="24864" y="33924"/>
                    <a:pt x="24864" y="31483"/>
                    <a:pt x="24864" y="29042"/>
                  </a:cubicBezTo>
                  <a:cubicBezTo>
                    <a:pt x="24864" y="27649"/>
                    <a:pt x="24673" y="26125"/>
                    <a:pt x="24864" y="24756"/>
                  </a:cubicBezTo>
                  <a:cubicBezTo>
                    <a:pt x="25185" y="22446"/>
                    <a:pt x="25423" y="21875"/>
                    <a:pt x="28662" y="21708"/>
                  </a:cubicBezTo>
                  <a:cubicBezTo>
                    <a:pt x="28864" y="21696"/>
                    <a:pt x="29067" y="21684"/>
                    <a:pt x="29269" y="21684"/>
                  </a:cubicBezTo>
                  <a:cubicBezTo>
                    <a:pt x="29876" y="21649"/>
                    <a:pt x="30484" y="21625"/>
                    <a:pt x="31067" y="21541"/>
                  </a:cubicBezTo>
                  <a:cubicBezTo>
                    <a:pt x="31662" y="22077"/>
                    <a:pt x="32222" y="22339"/>
                    <a:pt x="32746" y="22339"/>
                  </a:cubicBezTo>
                  <a:cubicBezTo>
                    <a:pt x="32829" y="22339"/>
                    <a:pt x="32924" y="22327"/>
                    <a:pt x="33008" y="22315"/>
                  </a:cubicBezTo>
                  <a:cubicBezTo>
                    <a:pt x="34115" y="22125"/>
                    <a:pt x="34794" y="20768"/>
                    <a:pt x="35460" y="19446"/>
                  </a:cubicBezTo>
                  <a:cubicBezTo>
                    <a:pt x="35710" y="18934"/>
                    <a:pt x="35984" y="18410"/>
                    <a:pt x="36258" y="17981"/>
                  </a:cubicBezTo>
                  <a:cubicBezTo>
                    <a:pt x="38599" y="20177"/>
                    <a:pt x="40939" y="22202"/>
                    <a:pt x="43699" y="22202"/>
                  </a:cubicBezTo>
                  <a:cubicBezTo>
                    <a:pt x="45249" y="22202"/>
                    <a:pt x="46931" y="21564"/>
                    <a:pt x="48819" y="19958"/>
                  </a:cubicBezTo>
                  <a:cubicBezTo>
                    <a:pt x="52748" y="16612"/>
                    <a:pt x="52522" y="8695"/>
                    <a:pt x="46319" y="7468"/>
                  </a:cubicBezTo>
                  <a:cubicBezTo>
                    <a:pt x="46093" y="7424"/>
                    <a:pt x="45850" y="7404"/>
                    <a:pt x="45594" y="7404"/>
                  </a:cubicBezTo>
                  <a:cubicBezTo>
                    <a:pt x="42711" y="7404"/>
                    <a:pt x="38078" y="9962"/>
                    <a:pt x="35070" y="9962"/>
                  </a:cubicBezTo>
                  <a:cubicBezTo>
                    <a:pt x="34151" y="9962"/>
                    <a:pt x="33384" y="9723"/>
                    <a:pt x="32865" y="9099"/>
                  </a:cubicBezTo>
                  <a:cubicBezTo>
                    <a:pt x="31198" y="7075"/>
                    <a:pt x="33496" y="4289"/>
                    <a:pt x="30614" y="2349"/>
                  </a:cubicBezTo>
                  <a:cubicBezTo>
                    <a:pt x="29643" y="1699"/>
                    <a:pt x="28854" y="1445"/>
                    <a:pt x="28175" y="1445"/>
                  </a:cubicBezTo>
                  <a:cubicBezTo>
                    <a:pt x="25914" y="1445"/>
                    <a:pt x="24874" y="4263"/>
                    <a:pt x="22411" y="4730"/>
                  </a:cubicBezTo>
                  <a:cubicBezTo>
                    <a:pt x="22334" y="4745"/>
                    <a:pt x="22254" y="4752"/>
                    <a:pt x="22172" y="4752"/>
                  </a:cubicBezTo>
                  <a:cubicBezTo>
                    <a:pt x="20076" y="4752"/>
                    <a:pt x="16538" y="0"/>
                    <a:pt x="1434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7967327" y="787695"/>
              <a:ext cx="108857" cy="574432"/>
            </a:xfrm>
            <a:custGeom>
              <a:avLst/>
              <a:gdLst/>
              <a:ahLst/>
              <a:cxnLst/>
              <a:rect l="l" t="t" r="r" b="b"/>
              <a:pathLst>
                <a:path w="10407" h="54917" extrusionOk="0">
                  <a:moveTo>
                    <a:pt x="1479" y="0"/>
                  </a:moveTo>
                  <a:cubicBezTo>
                    <a:pt x="918" y="0"/>
                    <a:pt x="358" y="396"/>
                    <a:pt x="358" y="1107"/>
                  </a:cubicBezTo>
                  <a:lnTo>
                    <a:pt x="1" y="54709"/>
                  </a:lnTo>
                  <a:cubicBezTo>
                    <a:pt x="254" y="54850"/>
                    <a:pt x="527" y="54916"/>
                    <a:pt x="795" y="54916"/>
                  </a:cubicBezTo>
                  <a:cubicBezTo>
                    <a:pt x="1496" y="54916"/>
                    <a:pt x="2167" y="54465"/>
                    <a:pt x="2382" y="53732"/>
                  </a:cubicBezTo>
                  <a:lnTo>
                    <a:pt x="10121" y="27860"/>
                  </a:lnTo>
                  <a:cubicBezTo>
                    <a:pt x="10407" y="26920"/>
                    <a:pt x="10407" y="25919"/>
                    <a:pt x="10109" y="24991"/>
                  </a:cubicBezTo>
                  <a:lnTo>
                    <a:pt x="2537" y="785"/>
                  </a:lnTo>
                  <a:cubicBezTo>
                    <a:pt x="2368" y="249"/>
                    <a:pt x="1923" y="0"/>
                    <a:pt x="1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7531615" y="1390463"/>
              <a:ext cx="451422" cy="234440"/>
            </a:xfrm>
            <a:custGeom>
              <a:avLst/>
              <a:gdLst/>
              <a:ahLst/>
              <a:cxnLst/>
              <a:rect l="l" t="t" r="r" b="b"/>
              <a:pathLst>
                <a:path w="43157" h="22413" extrusionOk="0">
                  <a:moveTo>
                    <a:pt x="41887" y="1"/>
                  </a:moveTo>
                  <a:cubicBezTo>
                    <a:pt x="41738" y="1"/>
                    <a:pt x="41579" y="37"/>
                    <a:pt x="41417" y="119"/>
                  </a:cubicBezTo>
                  <a:lnTo>
                    <a:pt x="43" y="21026"/>
                  </a:lnTo>
                  <a:cubicBezTo>
                    <a:pt x="1" y="21799"/>
                    <a:pt x="628" y="22413"/>
                    <a:pt x="1395" y="22413"/>
                  </a:cubicBezTo>
                  <a:cubicBezTo>
                    <a:pt x="1491" y="22413"/>
                    <a:pt x="1588" y="22403"/>
                    <a:pt x="1686" y="22383"/>
                  </a:cubicBezTo>
                  <a:lnTo>
                    <a:pt x="24499" y="17823"/>
                  </a:lnTo>
                  <a:cubicBezTo>
                    <a:pt x="25332" y="17657"/>
                    <a:pt x="26094" y="17264"/>
                    <a:pt x="26701" y="16680"/>
                  </a:cubicBezTo>
                  <a:lnTo>
                    <a:pt x="42489" y="1583"/>
                  </a:lnTo>
                  <a:cubicBezTo>
                    <a:pt x="43156" y="946"/>
                    <a:pt x="42649" y="1"/>
                    <a:pt x="4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7967327" y="873372"/>
              <a:ext cx="108857" cy="488754"/>
            </a:xfrm>
            <a:custGeom>
              <a:avLst/>
              <a:gdLst/>
              <a:ahLst/>
              <a:cxnLst/>
              <a:rect l="l" t="t" r="r" b="b"/>
              <a:pathLst>
                <a:path w="10407" h="46726" extrusionOk="0">
                  <a:moveTo>
                    <a:pt x="4858" y="0"/>
                  </a:moveTo>
                  <a:cubicBezTo>
                    <a:pt x="3418" y="3096"/>
                    <a:pt x="4251" y="7060"/>
                    <a:pt x="5001" y="10251"/>
                  </a:cubicBezTo>
                  <a:cubicBezTo>
                    <a:pt x="5811" y="13728"/>
                    <a:pt x="7109" y="17216"/>
                    <a:pt x="7347" y="20788"/>
                  </a:cubicBezTo>
                  <a:cubicBezTo>
                    <a:pt x="7740" y="26968"/>
                    <a:pt x="4525" y="31921"/>
                    <a:pt x="72" y="35588"/>
                  </a:cubicBezTo>
                  <a:lnTo>
                    <a:pt x="1" y="46518"/>
                  </a:lnTo>
                  <a:cubicBezTo>
                    <a:pt x="254" y="46659"/>
                    <a:pt x="527" y="46725"/>
                    <a:pt x="795" y="46725"/>
                  </a:cubicBezTo>
                  <a:cubicBezTo>
                    <a:pt x="1496" y="46725"/>
                    <a:pt x="2167" y="46274"/>
                    <a:pt x="2382" y="45541"/>
                  </a:cubicBezTo>
                  <a:lnTo>
                    <a:pt x="10133" y="19669"/>
                  </a:lnTo>
                  <a:cubicBezTo>
                    <a:pt x="10407" y="18729"/>
                    <a:pt x="10407" y="17728"/>
                    <a:pt x="10109" y="1680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7531636" y="1437282"/>
              <a:ext cx="412783" cy="187621"/>
            </a:xfrm>
            <a:custGeom>
              <a:avLst/>
              <a:gdLst/>
              <a:ahLst/>
              <a:cxnLst/>
              <a:rect l="l" t="t" r="r" b="b"/>
              <a:pathLst>
                <a:path w="39463" h="17937" extrusionOk="0">
                  <a:moveTo>
                    <a:pt x="39463" y="0"/>
                  </a:moveTo>
                  <a:cubicBezTo>
                    <a:pt x="36224" y="2394"/>
                    <a:pt x="30271" y="3739"/>
                    <a:pt x="28200" y="4977"/>
                  </a:cubicBezTo>
                  <a:cubicBezTo>
                    <a:pt x="26842" y="5787"/>
                    <a:pt x="26092" y="7085"/>
                    <a:pt x="24925" y="8085"/>
                  </a:cubicBezTo>
                  <a:cubicBezTo>
                    <a:pt x="23973" y="8906"/>
                    <a:pt x="22770" y="9430"/>
                    <a:pt x="21627" y="9906"/>
                  </a:cubicBezTo>
                  <a:cubicBezTo>
                    <a:pt x="18806" y="11097"/>
                    <a:pt x="15924" y="12347"/>
                    <a:pt x="12829" y="12454"/>
                  </a:cubicBezTo>
                  <a:cubicBezTo>
                    <a:pt x="12667" y="12460"/>
                    <a:pt x="12506" y="12463"/>
                    <a:pt x="12345" y="12463"/>
                  </a:cubicBezTo>
                  <a:cubicBezTo>
                    <a:pt x="11172" y="12463"/>
                    <a:pt x="10032" y="12313"/>
                    <a:pt x="8911" y="12061"/>
                  </a:cubicBezTo>
                  <a:lnTo>
                    <a:pt x="53" y="16550"/>
                  </a:lnTo>
                  <a:cubicBezTo>
                    <a:pt x="0" y="17323"/>
                    <a:pt x="626" y="17937"/>
                    <a:pt x="1393" y="17937"/>
                  </a:cubicBezTo>
                  <a:cubicBezTo>
                    <a:pt x="1489" y="17937"/>
                    <a:pt x="1586" y="17927"/>
                    <a:pt x="1684" y="17907"/>
                  </a:cubicBezTo>
                  <a:lnTo>
                    <a:pt x="24497" y="13347"/>
                  </a:lnTo>
                  <a:cubicBezTo>
                    <a:pt x="25330" y="13181"/>
                    <a:pt x="26092" y="12788"/>
                    <a:pt x="26699" y="12204"/>
                  </a:cubicBezTo>
                  <a:lnTo>
                    <a:pt x="39463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8031959" y="1364051"/>
              <a:ext cx="24926" cy="1354246"/>
            </a:xfrm>
            <a:custGeom>
              <a:avLst/>
              <a:gdLst/>
              <a:ahLst/>
              <a:cxnLst/>
              <a:rect l="l" t="t" r="r" b="b"/>
              <a:pathLst>
                <a:path w="2383" h="129469" extrusionOk="0">
                  <a:moveTo>
                    <a:pt x="1192" y="1"/>
                  </a:moveTo>
                  <a:cubicBezTo>
                    <a:pt x="537" y="1"/>
                    <a:pt x="1" y="536"/>
                    <a:pt x="1" y="1203"/>
                  </a:cubicBezTo>
                  <a:lnTo>
                    <a:pt x="1" y="128278"/>
                  </a:lnTo>
                  <a:cubicBezTo>
                    <a:pt x="1" y="128933"/>
                    <a:pt x="537" y="129469"/>
                    <a:pt x="1192" y="129469"/>
                  </a:cubicBezTo>
                  <a:cubicBezTo>
                    <a:pt x="1846" y="129469"/>
                    <a:pt x="2382" y="128933"/>
                    <a:pt x="2382" y="128278"/>
                  </a:cubicBezTo>
                  <a:lnTo>
                    <a:pt x="2382" y="1203"/>
                  </a:lnTo>
                  <a:cubicBezTo>
                    <a:pt x="2382" y="536"/>
                    <a:pt x="1846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7969450" y="1334910"/>
              <a:ext cx="195780" cy="108355"/>
            </a:xfrm>
            <a:custGeom>
              <a:avLst/>
              <a:gdLst/>
              <a:ahLst/>
              <a:cxnLst/>
              <a:rect l="l" t="t" r="r" b="b"/>
              <a:pathLst>
                <a:path w="18717" h="10359" extrusionOk="0">
                  <a:moveTo>
                    <a:pt x="5179" y="1"/>
                  </a:moveTo>
                  <a:cubicBezTo>
                    <a:pt x="2322" y="1"/>
                    <a:pt x="0" y="2334"/>
                    <a:pt x="0" y="5180"/>
                  </a:cubicBezTo>
                  <a:cubicBezTo>
                    <a:pt x="0" y="8025"/>
                    <a:pt x="2322" y="10359"/>
                    <a:pt x="5179" y="10359"/>
                  </a:cubicBezTo>
                  <a:lnTo>
                    <a:pt x="13537" y="10359"/>
                  </a:lnTo>
                  <a:cubicBezTo>
                    <a:pt x="16395" y="10359"/>
                    <a:pt x="18717" y="8025"/>
                    <a:pt x="18717" y="5180"/>
                  </a:cubicBezTo>
                  <a:cubicBezTo>
                    <a:pt x="18717" y="2334"/>
                    <a:pt x="16395" y="1"/>
                    <a:pt x="1353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7919378" y="1334910"/>
              <a:ext cx="120939" cy="112466"/>
            </a:xfrm>
            <a:custGeom>
              <a:avLst/>
              <a:gdLst/>
              <a:ahLst/>
              <a:cxnLst/>
              <a:rect l="l" t="t" r="r" b="b"/>
              <a:pathLst>
                <a:path w="11562" h="10752" extrusionOk="0">
                  <a:moveTo>
                    <a:pt x="5775" y="1"/>
                  </a:moveTo>
                  <a:cubicBezTo>
                    <a:pt x="2584" y="1"/>
                    <a:pt x="1" y="2406"/>
                    <a:pt x="1" y="5382"/>
                  </a:cubicBezTo>
                  <a:cubicBezTo>
                    <a:pt x="1" y="8347"/>
                    <a:pt x="2584" y="10752"/>
                    <a:pt x="5775" y="10752"/>
                  </a:cubicBezTo>
                  <a:cubicBezTo>
                    <a:pt x="8966" y="10752"/>
                    <a:pt x="11562" y="8347"/>
                    <a:pt x="11562" y="5382"/>
                  </a:cubicBezTo>
                  <a:cubicBezTo>
                    <a:pt x="11562" y="2406"/>
                    <a:pt x="8966" y="1"/>
                    <a:pt x="5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7975674" y="1384971"/>
              <a:ext cx="189556" cy="27039"/>
            </a:xfrm>
            <a:custGeom>
              <a:avLst/>
              <a:gdLst/>
              <a:ahLst/>
              <a:cxnLst/>
              <a:rect l="l" t="t" r="r" b="b"/>
              <a:pathLst>
                <a:path w="18122" h="2585" extrusionOk="0">
                  <a:moveTo>
                    <a:pt x="1298" y="1"/>
                  </a:moveTo>
                  <a:cubicBezTo>
                    <a:pt x="584" y="1"/>
                    <a:pt x="0" y="572"/>
                    <a:pt x="0" y="1287"/>
                  </a:cubicBezTo>
                  <a:cubicBezTo>
                    <a:pt x="0" y="2001"/>
                    <a:pt x="584" y="2584"/>
                    <a:pt x="1298" y="2584"/>
                  </a:cubicBezTo>
                  <a:lnTo>
                    <a:pt x="16836" y="2584"/>
                  </a:lnTo>
                  <a:cubicBezTo>
                    <a:pt x="17538" y="2584"/>
                    <a:pt x="18122" y="2001"/>
                    <a:pt x="18122" y="1287"/>
                  </a:cubicBezTo>
                  <a:cubicBezTo>
                    <a:pt x="18122" y="572"/>
                    <a:pt x="17538" y="1"/>
                    <a:pt x="16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8005317" y="1395316"/>
              <a:ext cx="440188" cy="254544"/>
            </a:xfrm>
            <a:custGeom>
              <a:avLst/>
              <a:gdLst/>
              <a:ahLst/>
              <a:cxnLst/>
              <a:rect l="l" t="t" r="r" b="b"/>
              <a:pathLst>
                <a:path w="42083" h="24335" extrusionOk="0">
                  <a:moveTo>
                    <a:pt x="1337" y="1"/>
                  </a:moveTo>
                  <a:cubicBezTo>
                    <a:pt x="607" y="1"/>
                    <a:pt x="0" y="564"/>
                    <a:pt x="0" y="1322"/>
                  </a:cubicBezTo>
                  <a:lnTo>
                    <a:pt x="40326" y="24193"/>
                  </a:lnTo>
                  <a:cubicBezTo>
                    <a:pt x="40497" y="24292"/>
                    <a:pt x="40668" y="24335"/>
                    <a:pt x="40828" y="24335"/>
                  </a:cubicBezTo>
                  <a:cubicBezTo>
                    <a:pt x="41561" y="24335"/>
                    <a:pt x="42083" y="23431"/>
                    <a:pt x="41458" y="22777"/>
                  </a:cubicBezTo>
                  <a:lnTo>
                    <a:pt x="26420" y="6941"/>
                  </a:lnTo>
                  <a:cubicBezTo>
                    <a:pt x="25837" y="6334"/>
                    <a:pt x="25098" y="5894"/>
                    <a:pt x="24277" y="5691"/>
                  </a:cubicBezTo>
                  <a:lnTo>
                    <a:pt x="1703" y="48"/>
                  </a:lnTo>
                  <a:cubicBezTo>
                    <a:pt x="1579" y="16"/>
                    <a:pt x="1456" y="1"/>
                    <a:pt x="13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8072439" y="1408140"/>
              <a:ext cx="373066" cy="241720"/>
            </a:xfrm>
            <a:custGeom>
              <a:avLst/>
              <a:gdLst/>
              <a:ahLst/>
              <a:cxnLst/>
              <a:rect l="l" t="t" r="r" b="b"/>
              <a:pathLst>
                <a:path w="35666" h="23109" extrusionOk="0">
                  <a:moveTo>
                    <a:pt x="0" y="0"/>
                  </a:moveTo>
                  <a:lnTo>
                    <a:pt x="0" y="0"/>
                  </a:lnTo>
                  <a:cubicBezTo>
                    <a:pt x="977" y="3310"/>
                    <a:pt x="4287" y="4644"/>
                    <a:pt x="7859" y="5382"/>
                  </a:cubicBezTo>
                  <a:cubicBezTo>
                    <a:pt x="12169" y="6287"/>
                    <a:pt x="16455" y="6704"/>
                    <a:pt x="20086" y="9442"/>
                  </a:cubicBezTo>
                  <a:cubicBezTo>
                    <a:pt x="23015" y="11657"/>
                    <a:pt x="24277" y="14538"/>
                    <a:pt x="24527" y="17645"/>
                  </a:cubicBezTo>
                  <a:lnTo>
                    <a:pt x="33909" y="22967"/>
                  </a:lnTo>
                  <a:cubicBezTo>
                    <a:pt x="34080" y="23066"/>
                    <a:pt x="34251" y="23109"/>
                    <a:pt x="34411" y="23109"/>
                  </a:cubicBezTo>
                  <a:cubicBezTo>
                    <a:pt x="35144" y="23109"/>
                    <a:pt x="35666" y="22205"/>
                    <a:pt x="35041" y="21551"/>
                  </a:cubicBezTo>
                  <a:lnTo>
                    <a:pt x="20003" y="5715"/>
                  </a:lnTo>
                  <a:cubicBezTo>
                    <a:pt x="19420" y="5108"/>
                    <a:pt x="18681" y="4668"/>
                    <a:pt x="17860" y="44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8454648" y="1370745"/>
              <a:ext cx="78973" cy="416569"/>
            </a:xfrm>
            <a:custGeom>
              <a:avLst/>
              <a:gdLst/>
              <a:ahLst/>
              <a:cxnLst/>
              <a:rect l="l" t="t" r="r" b="b"/>
              <a:pathLst>
                <a:path w="7550" h="39825" extrusionOk="0">
                  <a:moveTo>
                    <a:pt x="1072" y="0"/>
                  </a:moveTo>
                  <a:cubicBezTo>
                    <a:pt x="665" y="0"/>
                    <a:pt x="257" y="289"/>
                    <a:pt x="251" y="801"/>
                  </a:cubicBezTo>
                  <a:lnTo>
                    <a:pt x="1" y="39675"/>
                  </a:lnTo>
                  <a:cubicBezTo>
                    <a:pt x="185" y="39777"/>
                    <a:pt x="382" y="39824"/>
                    <a:pt x="575" y="39824"/>
                  </a:cubicBezTo>
                  <a:cubicBezTo>
                    <a:pt x="1081" y="39824"/>
                    <a:pt x="1563" y="39498"/>
                    <a:pt x="1727" y="38973"/>
                  </a:cubicBezTo>
                  <a:lnTo>
                    <a:pt x="7335" y="20208"/>
                  </a:lnTo>
                  <a:cubicBezTo>
                    <a:pt x="7549" y="19530"/>
                    <a:pt x="7537" y="18803"/>
                    <a:pt x="7323" y="18125"/>
                  </a:cubicBezTo>
                  <a:lnTo>
                    <a:pt x="1834" y="575"/>
                  </a:lnTo>
                  <a:cubicBezTo>
                    <a:pt x="1713" y="181"/>
                    <a:pt x="1393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8138609" y="1807911"/>
              <a:ext cx="327408" cy="169985"/>
            </a:xfrm>
            <a:custGeom>
              <a:avLst/>
              <a:gdLst/>
              <a:ahLst/>
              <a:cxnLst/>
              <a:rect l="l" t="t" r="r" b="b"/>
              <a:pathLst>
                <a:path w="31301" h="16251" extrusionOk="0">
                  <a:moveTo>
                    <a:pt x="30373" y="0"/>
                  </a:moveTo>
                  <a:cubicBezTo>
                    <a:pt x="30266" y="0"/>
                    <a:pt x="30152" y="26"/>
                    <a:pt x="30036" y="84"/>
                  </a:cubicBezTo>
                  <a:lnTo>
                    <a:pt x="32" y="15240"/>
                  </a:lnTo>
                  <a:cubicBezTo>
                    <a:pt x="1" y="15811"/>
                    <a:pt x="457" y="16250"/>
                    <a:pt x="1009" y="16250"/>
                  </a:cubicBezTo>
                  <a:cubicBezTo>
                    <a:pt x="1079" y="16250"/>
                    <a:pt x="1151" y="16243"/>
                    <a:pt x="1223" y="16229"/>
                  </a:cubicBezTo>
                  <a:lnTo>
                    <a:pt x="17773" y="12919"/>
                  </a:lnTo>
                  <a:cubicBezTo>
                    <a:pt x="18368" y="12800"/>
                    <a:pt x="18928" y="12514"/>
                    <a:pt x="19368" y="12097"/>
                  </a:cubicBezTo>
                  <a:lnTo>
                    <a:pt x="30822" y="1143"/>
                  </a:lnTo>
                  <a:cubicBezTo>
                    <a:pt x="31301" y="685"/>
                    <a:pt x="30927" y="0"/>
                    <a:pt x="30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8454648" y="1432920"/>
              <a:ext cx="78973" cy="354395"/>
            </a:xfrm>
            <a:custGeom>
              <a:avLst/>
              <a:gdLst/>
              <a:ahLst/>
              <a:cxnLst/>
              <a:rect l="l" t="t" r="r" b="b"/>
              <a:pathLst>
                <a:path w="7550" h="33881" extrusionOk="0">
                  <a:moveTo>
                    <a:pt x="3513" y="1"/>
                  </a:moveTo>
                  <a:cubicBezTo>
                    <a:pt x="2477" y="2239"/>
                    <a:pt x="3084" y="5120"/>
                    <a:pt x="3620" y="7430"/>
                  </a:cubicBezTo>
                  <a:cubicBezTo>
                    <a:pt x="4216" y="9954"/>
                    <a:pt x="5156" y="12478"/>
                    <a:pt x="5323" y="15074"/>
                  </a:cubicBezTo>
                  <a:cubicBezTo>
                    <a:pt x="5609" y="19551"/>
                    <a:pt x="3275" y="23146"/>
                    <a:pt x="48" y="25802"/>
                  </a:cubicBezTo>
                  <a:lnTo>
                    <a:pt x="1" y="33731"/>
                  </a:lnTo>
                  <a:cubicBezTo>
                    <a:pt x="185" y="33833"/>
                    <a:pt x="382" y="33880"/>
                    <a:pt x="575" y="33880"/>
                  </a:cubicBezTo>
                  <a:cubicBezTo>
                    <a:pt x="1081" y="33880"/>
                    <a:pt x="1563" y="33554"/>
                    <a:pt x="1727" y="33029"/>
                  </a:cubicBezTo>
                  <a:lnTo>
                    <a:pt x="7347" y="14264"/>
                  </a:lnTo>
                  <a:cubicBezTo>
                    <a:pt x="7549" y="13586"/>
                    <a:pt x="7537" y="12859"/>
                    <a:pt x="7323" y="12181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8138609" y="1841780"/>
              <a:ext cx="299491" cy="136116"/>
            </a:xfrm>
            <a:custGeom>
              <a:avLst/>
              <a:gdLst/>
              <a:ahLst/>
              <a:cxnLst/>
              <a:rect l="l" t="t" r="r" b="b"/>
              <a:pathLst>
                <a:path w="28632" h="13013" extrusionOk="0">
                  <a:moveTo>
                    <a:pt x="28631" y="1"/>
                  </a:moveTo>
                  <a:lnTo>
                    <a:pt x="28631" y="1"/>
                  </a:lnTo>
                  <a:cubicBezTo>
                    <a:pt x="26274" y="1739"/>
                    <a:pt x="21952" y="2715"/>
                    <a:pt x="20452" y="3620"/>
                  </a:cubicBezTo>
                  <a:cubicBezTo>
                    <a:pt x="19475" y="4204"/>
                    <a:pt x="18928" y="5144"/>
                    <a:pt x="18082" y="5871"/>
                  </a:cubicBezTo>
                  <a:cubicBezTo>
                    <a:pt x="17392" y="6466"/>
                    <a:pt x="16523" y="6847"/>
                    <a:pt x="15689" y="7192"/>
                  </a:cubicBezTo>
                  <a:cubicBezTo>
                    <a:pt x="13641" y="8061"/>
                    <a:pt x="11558" y="8966"/>
                    <a:pt x="9307" y="9038"/>
                  </a:cubicBezTo>
                  <a:cubicBezTo>
                    <a:pt x="9183" y="9042"/>
                    <a:pt x="9060" y="9044"/>
                    <a:pt x="8937" y="9044"/>
                  </a:cubicBezTo>
                  <a:cubicBezTo>
                    <a:pt x="8093" y="9044"/>
                    <a:pt x="7274" y="8939"/>
                    <a:pt x="6474" y="8752"/>
                  </a:cubicBezTo>
                  <a:lnTo>
                    <a:pt x="32" y="12002"/>
                  </a:lnTo>
                  <a:cubicBezTo>
                    <a:pt x="1" y="12573"/>
                    <a:pt x="457" y="13012"/>
                    <a:pt x="1009" y="13012"/>
                  </a:cubicBezTo>
                  <a:cubicBezTo>
                    <a:pt x="1079" y="13012"/>
                    <a:pt x="1151" y="13005"/>
                    <a:pt x="1223" y="12991"/>
                  </a:cubicBezTo>
                  <a:lnTo>
                    <a:pt x="17773" y="9681"/>
                  </a:lnTo>
                  <a:cubicBezTo>
                    <a:pt x="18368" y="9562"/>
                    <a:pt x="18928" y="9276"/>
                    <a:pt x="19368" y="8859"/>
                  </a:cubicBezTo>
                  <a:lnTo>
                    <a:pt x="2863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8501477" y="1788727"/>
              <a:ext cx="18064" cy="982131"/>
            </a:xfrm>
            <a:custGeom>
              <a:avLst/>
              <a:gdLst/>
              <a:ahLst/>
              <a:cxnLst/>
              <a:rect l="l" t="t" r="r" b="b"/>
              <a:pathLst>
                <a:path w="1727" h="93894" extrusionOk="0">
                  <a:moveTo>
                    <a:pt x="870" y="1"/>
                  </a:moveTo>
                  <a:cubicBezTo>
                    <a:pt x="393" y="1"/>
                    <a:pt x="1" y="394"/>
                    <a:pt x="1" y="870"/>
                  </a:cubicBezTo>
                  <a:lnTo>
                    <a:pt x="1" y="93024"/>
                  </a:lnTo>
                  <a:cubicBezTo>
                    <a:pt x="1" y="93500"/>
                    <a:pt x="393" y="93893"/>
                    <a:pt x="870" y="93893"/>
                  </a:cubicBezTo>
                  <a:cubicBezTo>
                    <a:pt x="1346" y="93893"/>
                    <a:pt x="1727" y="93500"/>
                    <a:pt x="1727" y="93024"/>
                  </a:cubicBezTo>
                  <a:lnTo>
                    <a:pt x="1727" y="870"/>
                  </a:ln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8456143" y="1767556"/>
              <a:ext cx="141984" cy="78596"/>
            </a:xfrm>
            <a:custGeom>
              <a:avLst/>
              <a:gdLst/>
              <a:ahLst/>
              <a:cxnLst/>
              <a:rect l="l" t="t" r="r" b="b"/>
              <a:pathLst>
                <a:path w="13574" h="7514" extrusionOk="0">
                  <a:moveTo>
                    <a:pt x="3751" y="1"/>
                  </a:moveTo>
                  <a:cubicBezTo>
                    <a:pt x="1691" y="1"/>
                    <a:pt x="1" y="1691"/>
                    <a:pt x="1" y="3763"/>
                  </a:cubicBezTo>
                  <a:cubicBezTo>
                    <a:pt x="1" y="5823"/>
                    <a:pt x="1691" y="7514"/>
                    <a:pt x="3751" y="7514"/>
                  </a:cubicBezTo>
                  <a:lnTo>
                    <a:pt x="9823" y="7514"/>
                  </a:lnTo>
                  <a:cubicBezTo>
                    <a:pt x="11883" y="7514"/>
                    <a:pt x="13574" y="5823"/>
                    <a:pt x="13574" y="3763"/>
                  </a:cubicBezTo>
                  <a:cubicBezTo>
                    <a:pt x="13574" y="1691"/>
                    <a:pt x="11883" y="1"/>
                    <a:pt x="9823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8419899" y="1767556"/>
              <a:ext cx="87561" cy="81714"/>
            </a:xfrm>
            <a:custGeom>
              <a:avLst/>
              <a:gdLst/>
              <a:ahLst/>
              <a:cxnLst/>
              <a:rect l="l" t="t" r="r" b="b"/>
              <a:pathLst>
                <a:path w="8371" h="7812" extrusionOk="0">
                  <a:moveTo>
                    <a:pt x="4192" y="1"/>
                  </a:moveTo>
                  <a:cubicBezTo>
                    <a:pt x="1870" y="1"/>
                    <a:pt x="1" y="1751"/>
                    <a:pt x="1" y="3906"/>
                  </a:cubicBezTo>
                  <a:cubicBezTo>
                    <a:pt x="1" y="6061"/>
                    <a:pt x="1870" y="7811"/>
                    <a:pt x="4192" y="7811"/>
                  </a:cubicBezTo>
                  <a:cubicBezTo>
                    <a:pt x="6502" y="7811"/>
                    <a:pt x="8371" y="6061"/>
                    <a:pt x="8371" y="3906"/>
                  </a:cubicBezTo>
                  <a:cubicBezTo>
                    <a:pt x="8371" y="1751"/>
                    <a:pt x="6502" y="1"/>
                    <a:pt x="4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8460631" y="1803925"/>
              <a:ext cx="137497" cy="19560"/>
            </a:xfrm>
            <a:custGeom>
              <a:avLst/>
              <a:gdLst/>
              <a:ahLst/>
              <a:cxnLst/>
              <a:rect l="l" t="t" r="r" b="b"/>
              <a:pathLst>
                <a:path w="13145" h="1870" extrusionOk="0">
                  <a:moveTo>
                    <a:pt x="941" y="0"/>
                  </a:moveTo>
                  <a:cubicBezTo>
                    <a:pt x="429" y="0"/>
                    <a:pt x="0" y="417"/>
                    <a:pt x="0" y="929"/>
                  </a:cubicBezTo>
                  <a:cubicBezTo>
                    <a:pt x="0" y="1453"/>
                    <a:pt x="429" y="1870"/>
                    <a:pt x="941" y="1870"/>
                  </a:cubicBezTo>
                  <a:lnTo>
                    <a:pt x="12204" y="1870"/>
                  </a:lnTo>
                  <a:cubicBezTo>
                    <a:pt x="12728" y="1870"/>
                    <a:pt x="13145" y="1453"/>
                    <a:pt x="13145" y="929"/>
                  </a:cubicBezTo>
                  <a:cubicBezTo>
                    <a:pt x="13145" y="417"/>
                    <a:pt x="12728" y="0"/>
                    <a:pt x="1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8482178" y="1811404"/>
              <a:ext cx="319176" cy="184629"/>
            </a:xfrm>
            <a:custGeom>
              <a:avLst/>
              <a:gdLst/>
              <a:ahLst/>
              <a:cxnLst/>
              <a:rect l="l" t="t" r="r" b="b"/>
              <a:pathLst>
                <a:path w="30514" h="17651" extrusionOk="0">
                  <a:moveTo>
                    <a:pt x="970" y="1"/>
                  </a:moveTo>
                  <a:cubicBezTo>
                    <a:pt x="439" y="1"/>
                    <a:pt x="0" y="412"/>
                    <a:pt x="0" y="964"/>
                  </a:cubicBezTo>
                  <a:lnTo>
                    <a:pt x="29242" y="17550"/>
                  </a:lnTo>
                  <a:cubicBezTo>
                    <a:pt x="29365" y="17619"/>
                    <a:pt x="29487" y="17650"/>
                    <a:pt x="29603" y="17650"/>
                  </a:cubicBezTo>
                  <a:cubicBezTo>
                    <a:pt x="30135" y="17650"/>
                    <a:pt x="30514" y="16995"/>
                    <a:pt x="30063" y="16526"/>
                  </a:cubicBezTo>
                  <a:lnTo>
                    <a:pt x="19157" y="5036"/>
                  </a:lnTo>
                  <a:cubicBezTo>
                    <a:pt x="18740" y="4596"/>
                    <a:pt x="18193" y="4274"/>
                    <a:pt x="17609" y="4131"/>
                  </a:cubicBezTo>
                  <a:lnTo>
                    <a:pt x="1238" y="35"/>
                  </a:lnTo>
                  <a:cubicBezTo>
                    <a:pt x="1147" y="12"/>
                    <a:pt x="1057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8530870" y="1820735"/>
              <a:ext cx="270485" cy="175299"/>
            </a:xfrm>
            <a:custGeom>
              <a:avLst/>
              <a:gdLst/>
              <a:ahLst/>
              <a:cxnLst/>
              <a:rect l="l" t="t" r="r" b="b"/>
              <a:pathLst>
                <a:path w="25859" h="16759" extrusionOk="0">
                  <a:moveTo>
                    <a:pt x="0" y="1"/>
                  </a:moveTo>
                  <a:lnTo>
                    <a:pt x="0" y="1"/>
                  </a:lnTo>
                  <a:cubicBezTo>
                    <a:pt x="703" y="2406"/>
                    <a:pt x="3108" y="3370"/>
                    <a:pt x="5692" y="3906"/>
                  </a:cubicBezTo>
                  <a:cubicBezTo>
                    <a:pt x="8823" y="4549"/>
                    <a:pt x="11930" y="4858"/>
                    <a:pt x="14562" y="6847"/>
                  </a:cubicBezTo>
                  <a:cubicBezTo>
                    <a:pt x="16693" y="8454"/>
                    <a:pt x="17598" y="10550"/>
                    <a:pt x="17776" y="12788"/>
                  </a:cubicBezTo>
                  <a:lnTo>
                    <a:pt x="24587" y="16658"/>
                  </a:lnTo>
                  <a:cubicBezTo>
                    <a:pt x="24710" y="16727"/>
                    <a:pt x="24832" y="16758"/>
                    <a:pt x="24948" y="16758"/>
                  </a:cubicBezTo>
                  <a:cubicBezTo>
                    <a:pt x="25480" y="16758"/>
                    <a:pt x="25859" y="16103"/>
                    <a:pt x="25408" y="15634"/>
                  </a:cubicBezTo>
                  <a:lnTo>
                    <a:pt x="14502" y="4144"/>
                  </a:lnTo>
                  <a:cubicBezTo>
                    <a:pt x="14085" y="3704"/>
                    <a:pt x="13538" y="3382"/>
                    <a:pt x="12954" y="32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5798100" y="2458878"/>
              <a:ext cx="14958" cy="235758"/>
            </a:xfrm>
            <a:custGeom>
              <a:avLst/>
              <a:gdLst/>
              <a:ahLst/>
              <a:cxnLst/>
              <a:rect l="l" t="t" r="r" b="b"/>
              <a:pathLst>
                <a:path w="1430" h="22539" extrusionOk="0">
                  <a:moveTo>
                    <a:pt x="1" y="0"/>
                  </a:moveTo>
                  <a:lnTo>
                    <a:pt x="1" y="22539"/>
                  </a:lnTo>
                  <a:lnTo>
                    <a:pt x="1429" y="22539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6171721" y="2469213"/>
              <a:ext cx="16569" cy="225423"/>
            </a:xfrm>
            <a:custGeom>
              <a:avLst/>
              <a:gdLst/>
              <a:ahLst/>
              <a:cxnLst/>
              <a:rect l="l" t="t" r="r" b="b"/>
              <a:pathLst>
                <a:path w="1584" h="21551" extrusionOk="0">
                  <a:moveTo>
                    <a:pt x="0" y="0"/>
                  </a:moveTo>
                  <a:lnTo>
                    <a:pt x="0" y="21551"/>
                  </a:lnTo>
                  <a:lnTo>
                    <a:pt x="1584" y="2155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5516266" y="2318265"/>
              <a:ext cx="422574" cy="195916"/>
            </a:xfrm>
            <a:custGeom>
              <a:avLst/>
              <a:gdLst/>
              <a:ahLst/>
              <a:cxnLst/>
              <a:rect l="l" t="t" r="r" b="b"/>
              <a:pathLst>
                <a:path w="40399" h="18730" extrusionOk="0">
                  <a:moveTo>
                    <a:pt x="17064" y="1"/>
                  </a:moveTo>
                  <a:cubicBezTo>
                    <a:pt x="16165" y="1"/>
                    <a:pt x="15326" y="344"/>
                    <a:pt x="14764" y="930"/>
                  </a:cubicBezTo>
                  <a:lnTo>
                    <a:pt x="1525" y="14777"/>
                  </a:lnTo>
                  <a:cubicBezTo>
                    <a:pt x="1" y="16372"/>
                    <a:pt x="1394" y="18706"/>
                    <a:pt x="3870" y="18706"/>
                  </a:cubicBezTo>
                  <a:lnTo>
                    <a:pt x="23289" y="18730"/>
                  </a:lnTo>
                  <a:cubicBezTo>
                    <a:pt x="23305" y="18730"/>
                    <a:pt x="23320" y="18730"/>
                    <a:pt x="23335" y="18730"/>
                  </a:cubicBezTo>
                  <a:cubicBezTo>
                    <a:pt x="24235" y="18730"/>
                    <a:pt x="25073" y="18386"/>
                    <a:pt x="25635" y="17801"/>
                  </a:cubicBezTo>
                  <a:lnTo>
                    <a:pt x="38863" y="3954"/>
                  </a:lnTo>
                  <a:cubicBezTo>
                    <a:pt x="40399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5504687" y="2305566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5504687" y="2305566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5553629" y="2302575"/>
              <a:ext cx="199901" cy="200644"/>
            </a:xfrm>
            <a:custGeom>
              <a:avLst/>
              <a:gdLst/>
              <a:ahLst/>
              <a:cxnLst/>
              <a:rect l="l" t="t" r="r" b="b"/>
              <a:pathLst>
                <a:path w="19111" h="19182" extrusionOk="0">
                  <a:moveTo>
                    <a:pt x="18527" y="1"/>
                  </a:moveTo>
                  <a:lnTo>
                    <a:pt x="1" y="18801"/>
                  </a:lnTo>
                  <a:lnTo>
                    <a:pt x="584" y="19182"/>
                  </a:lnTo>
                  <a:lnTo>
                    <a:pt x="19110" y="382"/>
                  </a:lnTo>
                  <a:lnTo>
                    <a:pt x="1852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5666210" y="2303579"/>
              <a:ext cx="199776" cy="200759"/>
            </a:xfrm>
            <a:custGeom>
              <a:avLst/>
              <a:gdLst/>
              <a:ahLst/>
              <a:cxnLst/>
              <a:rect l="l" t="t" r="r" b="b"/>
              <a:pathLst>
                <a:path w="19099" h="19193" extrusionOk="0">
                  <a:moveTo>
                    <a:pt x="18527" y="0"/>
                  </a:moveTo>
                  <a:lnTo>
                    <a:pt x="1" y="18812"/>
                  </a:lnTo>
                  <a:lnTo>
                    <a:pt x="584" y="19193"/>
                  </a:lnTo>
                  <a:lnTo>
                    <a:pt x="19098" y="393"/>
                  </a:lnTo>
                  <a:lnTo>
                    <a:pt x="18527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5610793" y="2359613"/>
              <a:ext cx="285830" cy="6370"/>
            </a:xfrm>
            <a:custGeom>
              <a:avLst/>
              <a:gdLst/>
              <a:ahLst/>
              <a:cxnLst/>
              <a:rect l="l" t="t" r="r" b="b"/>
              <a:pathLst>
                <a:path w="27326" h="609" extrusionOk="0">
                  <a:moveTo>
                    <a:pt x="1" y="1"/>
                  </a:moveTo>
                  <a:lnTo>
                    <a:pt x="1" y="608"/>
                  </a:lnTo>
                  <a:lnTo>
                    <a:pt x="27325" y="608"/>
                  </a:lnTo>
                  <a:lnTo>
                    <a:pt x="273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5542050" y="2430605"/>
              <a:ext cx="280966" cy="14832"/>
            </a:xfrm>
            <a:custGeom>
              <a:avLst/>
              <a:gdLst/>
              <a:ahLst/>
              <a:cxnLst/>
              <a:rect l="l" t="t" r="r" b="b"/>
              <a:pathLst>
                <a:path w="26861" h="1418" extrusionOk="0">
                  <a:moveTo>
                    <a:pt x="24" y="0"/>
                  </a:moveTo>
                  <a:lnTo>
                    <a:pt x="0" y="608"/>
                  </a:lnTo>
                  <a:lnTo>
                    <a:pt x="26837" y="1417"/>
                  </a:lnTo>
                  <a:lnTo>
                    <a:pt x="26861" y="81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5558859" y="2414664"/>
              <a:ext cx="280977" cy="15951"/>
            </a:xfrm>
            <a:custGeom>
              <a:avLst/>
              <a:gdLst/>
              <a:ahLst/>
              <a:cxnLst/>
              <a:rect l="l" t="t" r="r" b="b"/>
              <a:pathLst>
                <a:path w="26862" h="1525" extrusionOk="0">
                  <a:moveTo>
                    <a:pt x="36" y="0"/>
                  </a:moveTo>
                  <a:lnTo>
                    <a:pt x="1" y="608"/>
                  </a:lnTo>
                  <a:lnTo>
                    <a:pt x="26837" y="1524"/>
                  </a:lnTo>
                  <a:lnTo>
                    <a:pt x="26861" y="91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5622372" y="2343672"/>
              <a:ext cx="288822" cy="6496"/>
            </a:xfrm>
            <a:custGeom>
              <a:avLst/>
              <a:gdLst/>
              <a:ahLst/>
              <a:cxnLst/>
              <a:rect l="l" t="t" r="r" b="b"/>
              <a:pathLst>
                <a:path w="27612" h="621" extrusionOk="0">
                  <a:moveTo>
                    <a:pt x="1" y="1"/>
                  </a:moveTo>
                  <a:lnTo>
                    <a:pt x="1" y="620"/>
                  </a:lnTo>
                  <a:lnTo>
                    <a:pt x="27611" y="620"/>
                  </a:lnTo>
                  <a:lnTo>
                    <a:pt x="2761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5885034" y="2328233"/>
              <a:ext cx="422563" cy="196031"/>
            </a:xfrm>
            <a:custGeom>
              <a:avLst/>
              <a:gdLst/>
              <a:ahLst/>
              <a:cxnLst/>
              <a:rect l="l" t="t" r="r" b="b"/>
              <a:pathLst>
                <a:path w="40398" h="18741" extrusionOk="0">
                  <a:moveTo>
                    <a:pt x="17109" y="1"/>
                  </a:moveTo>
                  <a:cubicBezTo>
                    <a:pt x="16193" y="1"/>
                    <a:pt x="15335" y="334"/>
                    <a:pt x="14764" y="929"/>
                  </a:cubicBezTo>
                  <a:lnTo>
                    <a:pt x="1536" y="14776"/>
                  </a:lnTo>
                  <a:cubicBezTo>
                    <a:pt x="0" y="16372"/>
                    <a:pt x="1393" y="18705"/>
                    <a:pt x="3870" y="18717"/>
                  </a:cubicBezTo>
                  <a:lnTo>
                    <a:pt x="23289" y="18741"/>
                  </a:lnTo>
                  <a:cubicBezTo>
                    <a:pt x="24206" y="18741"/>
                    <a:pt x="25063" y="18396"/>
                    <a:pt x="25634" y="17800"/>
                  </a:cubicBezTo>
                  <a:lnTo>
                    <a:pt x="38874" y="3953"/>
                  </a:lnTo>
                  <a:cubicBezTo>
                    <a:pt x="40398" y="2358"/>
                    <a:pt x="39005" y="24"/>
                    <a:pt x="36528" y="24"/>
                  </a:cubicBezTo>
                  <a:lnTo>
                    <a:pt x="17109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5873444" y="2315524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5873444" y="2315524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5922512" y="2312543"/>
              <a:ext cx="199776" cy="200644"/>
            </a:xfrm>
            <a:custGeom>
              <a:avLst/>
              <a:gdLst/>
              <a:ahLst/>
              <a:cxnLst/>
              <a:rect l="l" t="t" r="r" b="b"/>
              <a:pathLst>
                <a:path w="19099" h="19182" extrusionOk="0">
                  <a:moveTo>
                    <a:pt x="18515" y="0"/>
                  </a:moveTo>
                  <a:lnTo>
                    <a:pt x="1" y="18800"/>
                  </a:lnTo>
                  <a:lnTo>
                    <a:pt x="572" y="19181"/>
                  </a:lnTo>
                  <a:lnTo>
                    <a:pt x="19099" y="381"/>
                  </a:lnTo>
                  <a:lnTo>
                    <a:pt x="18515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6034978" y="2313662"/>
              <a:ext cx="199891" cy="200644"/>
            </a:xfrm>
            <a:custGeom>
              <a:avLst/>
              <a:gdLst/>
              <a:ahLst/>
              <a:cxnLst/>
              <a:rect l="l" t="t" r="r" b="b"/>
              <a:pathLst>
                <a:path w="19110" h="19182" extrusionOk="0">
                  <a:moveTo>
                    <a:pt x="18526" y="1"/>
                  </a:moveTo>
                  <a:lnTo>
                    <a:pt x="0" y="18800"/>
                  </a:lnTo>
                  <a:lnTo>
                    <a:pt x="584" y="19181"/>
                  </a:lnTo>
                  <a:lnTo>
                    <a:pt x="19110" y="382"/>
                  </a:lnTo>
                  <a:lnTo>
                    <a:pt x="1852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5979550" y="2369581"/>
              <a:ext cx="285830" cy="6360"/>
            </a:xfrm>
            <a:custGeom>
              <a:avLst/>
              <a:gdLst/>
              <a:ahLst/>
              <a:cxnLst/>
              <a:rect l="l" t="t" r="r" b="b"/>
              <a:pathLst>
                <a:path w="27326" h="608" extrusionOk="0">
                  <a:moveTo>
                    <a:pt x="1" y="0"/>
                  </a:moveTo>
                  <a:lnTo>
                    <a:pt x="1" y="608"/>
                  </a:lnTo>
                  <a:lnTo>
                    <a:pt x="27326" y="608"/>
                  </a:lnTo>
                  <a:lnTo>
                    <a:pt x="2732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5910807" y="2440563"/>
              <a:ext cx="280977" cy="14832"/>
            </a:xfrm>
            <a:custGeom>
              <a:avLst/>
              <a:gdLst/>
              <a:ahLst/>
              <a:cxnLst/>
              <a:rect l="l" t="t" r="r" b="b"/>
              <a:pathLst>
                <a:path w="26862" h="1418" extrusionOk="0">
                  <a:moveTo>
                    <a:pt x="25" y="1"/>
                  </a:moveTo>
                  <a:lnTo>
                    <a:pt x="1" y="608"/>
                  </a:lnTo>
                  <a:lnTo>
                    <a:pt x="26837" y="1418"/>
                  </a:lnTo>
                  <a:lnTo>
                    <a:pt x="26861" y="811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5927627" y="2424622"/>
              <a:ext cx="281092" cy="15951"/>
            </a:xfrm>
            <a:custGeom>
              <a:avLst/>
              <a:gdLst/>
              <a:ahLst/>
              <a:cxnLst/>
              <a:rect l="l" t="t" r="r" b="b"/>
              <a:pathLst>
                <a:path w="26873" h="1525" extrusionOk="0">
                  <a:moveTo>
                    <a:pt x="36" y="1"/>
                  </a:moveTo>
                  <a:lnTo>
                    <a:pt x="0" y="608"/>
                  </a:lnTo>
                  <a:lnTo>
                    <a:pt x="26837" y="1525"/>
                  </a:lnTo>
                  <a:lnTo>
                    <a:pt x="26872" y="91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5991140" y="2353766"/>
              <a:ext cx="288811" cy="6360"/>
            </a:xfrm>
            <a:custGeom>
              <a:avLst/>
              <a:gdLst/>
              <a:ahLst/>
              <a:cxnLst/>
              <a:rect l="l" t="t" r="r" b="b"/>
              <a:pathLst>
                <a:path w="27611" h="608" extrusionOk="0">
                  <a:moveTo>
                    <a:pt x="0" y="0"/>
                  </a:moveTo>
                  <a:lnTo>
                    <a:pt x="0" y="608"/>
                  </a:lnTo>
                  <a:lnTo>
                    <a:pt x="27611" y="608"/>
                  </a:lnTo>
                  <a:lnTo>
                    <a:pt x="27611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5751146" y="2616542"/>
              <a:ext cx="169138" cy="159170"/>
            </a:xfrm>
            <a:custGeom>
              <a:avLst/>
              <a:gdLst/>
              <a:ahLst/>
              <a:cxnLst/>
              <a:rect l="l" t="t" r="r" b="b"/>
              <a:pathLst>
                <a:path w="16170" h="15217" extrusionOk="0">
                  <a:moveTo>
                    <a:pt x="8085" y="0"/>
                  </a:moveTo>
                  <a:cubicBezTo>
                    <a:pt x="3620" y="0"/>
                    <a:pt x="1" y="3406"/>
                    <a:pt x="1" y="7609"/>
                  </a:cubicBezTo>
                  <a:cubicBezTo>
                    <a:pt x="1" y="11811"/>
                    <a:pt x="3620" y="15217"/>
                    <a:pt x="8085" y="15217"/>
                  </a:cubicBezTo>
                  <a:cubicBezTo>
                    <a:pt x="12550" y="15217"/>
                    <a:pt x="16170" y="11811"/>
                    <a:pt x="16170" y="7609"/>
                  </a:cubicBezTo>
                  <a:cubicBezTo>
                    <a:pt x="16170" y="3406"/>
                    <a:pt x="12550" y="0"/>
                    <a:pt x="80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6106336" y="2615172"/>
              <a:ext cx="169138" cy="159044"/>
            </a:xfrm>
            <a:custGeom>
              <a:avLst/>
              <a:gdLst/>
              <a:ahLst/>
              <a:cxnLst/>
              <a:rect l="l" t="t" r="r" b="b"/>
              <a:pathLst>
                <a:path w="16170" h="15205" extrusionOk="0">
                  <a:moveTo>
                    <a:pt x="8085" y="1"/>
                  </a:moveTo>
                  <a:cubicBezTo>
                    <a:pt x="3620" y="1"/>
                    <a:pt x="1" y="3406"/>
                    <a:pt x="1" y="7597"/>
                  </a:cubicBezTo>
                  <a:cubicBezTo>
                    <a:pt x="1" y="11800"/>
                    <a:pt x="3620" y="15205"/>
                    <a:pt x="8085" y="15205"/>
                  </a:cubicBezTo>
                  <a:cubicBezTo>
                    <a:pt x="12550" y="15205"/>
                    <a:pt x="16169" y="11800"/>
                    <a:pt x="16169" y="7597"/>
                  </a:cubicBezTo>
                  <a:cubicBezTo>
                    <a:pt x="16169" y="3406"/>
                    <a:pt x="12550" y="1"/>
                    <a:pt x="8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6060782" y="1725162"/>
              <a:ext cx="716677" cy="315149"/>
            </a:xfrm>
            <a:custGeom>
              <a:avLst/>
              <a:gdLst/>
              <a:ahLst/>
              <a:cxnLst/>
              <a:rect l="l" t="t" r="r" b="b"/>
              <a:pathLst>
                <a:path w="68516" h="30129" extrusionOk="0">
                  <a:moveTo>
                    <a:pt x="7114" y="1"/>
                  </a:moveTo>
                  <a:cubicBezTo>
                    <a:pt x="3593" y="1"/>
                    <a:pt x="1" y="2685"/>
                    <a:pt x="676" y="6566"/>
                  </a:cubicBezTo>
                  <a:cubicBezTo>
                    <a:pt x="938" y="8078"/>
                    <a:pt x="1903" y="9400"/>
                    <a:pt x="3129" y="10328"/>
                  </a:cubicBezTo>
                  <a:cubicBezTo>
                    <a:pt x="4356" y="11245"/>
                    <a:pt x="5820" y="11793"/>
                    <a:pt x="7308" y="12162"/>
                  </a:cubicBezTo>
                  <a:cubicBezTo>
                    <a:pt x="8689" y="12495"/>
                    <a:pt x="10106" y="12686"/>
                    <a:pt x="11464" y="13114"/>
                  </a:cubicBezTo>
                  <a:cubicBezTo>
                    <a:pt x="12821" y="13543"/>
                    <a:pt x="14142" y="14234"/>
                    <a:pt x="14988" y="15377"/>
                  </a:cubicBezTo>
                  <a:cubicBezTo>
                    <a:pt x="16845" y="17877"/>
                    <a:pt x="15881" y="21592"/>
                    <a:pt x="17429" y="24282"/>
                  </a:cubicBezTo>
                  <a:cubicBezTo>
                    <a:pt x="18750" y="26580"/>
                    <a:pt x="21643" y="27771"/>
                    <a:pt x="24215" y="27961"/>
                  </a:cubicBezTo>
                  <a:cubicBezTo>
                    <a:pt x="26787" y="29009"/>
                    <a:pt x="30204" y="30128"/>
                    <a:pt x="34478" y="30128"/>
                  </a:cubicBezTo>
                  <a:cubicBezTo>
                    <a:pt x="37348" y="30128"/>
                    <a:pt x="40610" y="29616"/>
                    <a:pt x="44241" y="28223"/>
                  </a:cubicBezTo>
                  <a:cubicBezTo>
                    <a:pt x="46837" y="28045"/>
                    <a:pt x="49754" y="26854"/>
                    <a:pt x="51076" y="24544"/>
                  </a:cubicBezTo>
                  <a:cubicBezTo>
                    <a:pt x="52623" y="21854"/>
                    <a:pt x="51671" y="18139"/>
                    <a:pt x="53516" y="15639"/>
                  </a:cubicBezTo>
                  <a:cubicBezTo>
                    <a:pt x="54374" y="14496"/>
                    <a:pt x="55695" y="13805"/>
                    <a:pt x="57053" y="13376"/>
                  </a:cubicBezTo>
                  <a:cubicBezTo>
                    <a:pt x="58410" y="12948"/>
                    <a:pt x="59827" y="12757"/>
                    <a:pt x="61208" y="12424"/>
                  </a:cubicBezTo>
                  <a:cubicBezTo>
                    <a:pt x="62696" y="12055"/>
                    <a:pt x="64161" y="11507"/>
                    <a:pt x="65387" y="10590"/>
                  </a:cubicBezTo>
                  <a:cubicBezTo>
                    <a:pt x="66601" y="9662"/>
                    <a:pt x="67578" y="8340"/>
                    <a:pt x="67840" y="6828"/>
                  </a:cubicBezTo>
                  <a:cubicBezTo>
                    <a:pt x="68515" y="2947"/>
                    <a:pt x="64923" y="263"/>
                    <a:pt x="61402" y="263"/>
                  </a:cubicBezTo>
                  <a:cubicBezTo>
                    <a:pt x="61013" y="263"/>
                    <a:pt x="60625" y="295"/>
                    <a:pt x="60243" y="363"/>
                  </a:cubicBezTo>
                  <a:cubicBezTo>
                    <a:pt x="58255" y="708"/>
                    <a:pt x="56255" y="1923"/>
                    <a:pt x="55398" y="3792"/>
                  </a:cubicBezTo>
                  <a:cubicBezTo>
                    <a:pt x="54552" y="5649"/>
                    <a:pt x="54921" y="7899"/>
                    <a:pt x="54028" y="9733"/>
                  </a:cubicBezTo>
                  <a:cubicBezTo>
                    <a:pt x="53219" y="11400"/>
                    <a:pt x="51469" y="12460"/>
                    <a:pt x="49683" y="12983"/>
                  </a:cubicBezTo>
                  <a:cubicBezTo>
                    <a:pt x="47897" y="13507"/>
                    <a:pt x="46015" y="13591"/>
                    <a:pt x="44182" y="13888"/>
                  </a:cubicBezTo>
                  <a:cubicBezTo>
                    <a:pt x="39669" y="14615"/>
                    <a:pt x="35931" y="18508"/>
                    <a:pt x="37157" y="23294"/>
                  </a:cubicBezTo>
                  <a:cubicBezTo>
                    <a:pt x="37467" y="24461"/>
                    <a:pt x="37991" y="25449"/>
                    <a:pt x="38705" y="26223"/>
                  </a:cubicBezTo>
                  <a:cubicBezTo>
                    <a:pt x="39443" y="27021"/>
                    <a:pt x="40372" y="27592"/>
                    <a:pt x="41420" y="27926"/>
                  </a:cubicBezTo>
                  <a:cubicBezTo>
                    <a:pt x="38893" y="28650"/>
                    <a:pt x="36574" y="28934"/>
                    <a:pt x="34468" y="28934"/>
                  </a:cubicBezTo>
                  <a:cubicBezTo>
                    <a:pt x="31551" y="28934"/>
                    <a:pt x="29041" y="28389"/>
                    <a:pt x="26954" y="27711"/>
                  </a:cubicBezTo>
                  <a:cubicBezTo>
                    <a:pt x="28061" y="27390"/>
                    <a:pt x="29037" y="26795"/>
                    <a:pt x="29799" y="25961"/>
                  </a:cubicBezTo>
                  <a:cubicBezTo>
                    <a:pt x="30514" y="25187"/>
                    <a:pt x="31049" y="24199"/>
                    <a:pt x="31347" y="23032"/>
                  </a:cubicBezTo>
                  <a:cubicBezTo>
                    <a:pt x="32573" y="18246"/>
                    <a:pt x="28835" y="14353"/>
                    <a:pt x="24334" y="13626"/>
                  </a:cubicBezTo>
                  <a:cubicBezTo>
                    <a:pt x="22489" y="13329"/>
                    <a:pt x="20608" y="13245"/>
                    <a:pt x="18822" y="12721"/>
                  </a:cubicBezTo>
                  <a:cubicBezTo>
                    <a:pt x="17036" y="12198"/>
                    <a:pt x="15297" y="11138"/>
                    <a:pt x="14476" y="9471"/>
                  </a:cubicBezTo>
                  <a:cubicBezTo>
                    <a:pt x="13595" y="7638"/>
                    <a:pt x="13952" y="5387"/>
                    <a:pt x="13107" y="3530"/>
                  </a:cubicBezTo>
                  <a:cubicBezTo>
                    <a:pt x="12249" y="1661"/>
                    <a:pt x="10249" y="446"/>
                    <a:pt x="8273" y="101"/>
                  </a:cubicBezTo>
                  <a:cubicBezTo>
                    <a:pt x="7891" y="33"/>
                    <a:pt x="7503" y="1"/>
                    <a:pt x="711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5894510" y="1818601"/>
              <a:ext cx="1056690" cy="464685"/>
            </a:xfrm>
            <a:custGeom>
              <a:avLst/>
              <a:gdLst/>
              <a:ahLst/>
              <a:cxnLst/>
              <a:rect l="l" t="t" r="r" b="b"/>
              <a:pathLst>
                <a:path w="101022" h="44425" extrusionOk="0">
                  <a:moveTo>
                    <a:pt x="10500" y="1"/>
                  </a:moveTo>
                  <a:cubicBezTo>
                    <a:pt x="5303" y="1"/>
                    <a:pt x="1" y="3961"/>
                    <a:pt x="999" y="9682"/>
                  </a:cubicBezTo>
                  <a:cubicBezTo>
                    <a:pt x="1380" y="11909"/>
                    <a:pt x="2809" y="13861"/>
                    <a:pt x="4607" y="15218"/>
                  </a:cubicBezTo>
                  <a:cubicBezTo>
                    <a:pt x="6416" y="16588"/>
                    <a:pt x="8583" y="17397"/>
                    <a:pt x="10774" y="17933"/>
                  </a:cubicBezTo>
                  <a:cubicBezTo>
                    <a:pt x="12810" y="18421"/>
                    <a:pt x="14894" y="18707"/>
                    <a:pt x="16894" y="19338"/>
                  </a:cubicBezTo>
                  <a:cubicBezTo>
                    <a:pt x="18894" y="19969"/>
                    <a:pt x="20847" y="20993"/>
                    <a:pt x="22097" y="22672"/>
                  </a:cubicBezTo>
                  <a:cubicBezTo>
                    <a:pt x="24835" y="26363"/>
                    <a:pt x="23419" y="31828"/>
                    <a:pt x="25705" y="35816"/>
                  </a:cubicBezTo>
                  <a:cubicBezTo>
                    <a:pt x="27645" y="39198"/>
                    <a:pt x="31908" y="40948"/>
                    <a:pt x="35706" y="41234"/>
                  </a:cubicBezTo>
                  <a:cubicBezTo>
                    <a:pt x="39492" y="42769"/>
                    <a:pt x="44540" y="44424"/>
                    <a:pt x="50839" y="44424"/>
                  </a:cubicBezTo>
                  <a:cubicBezTo>
                    <a:pt x="55077" y="44424"/>
                    <a:pt x="59887" y="43662"/>
                    <a:pt x="65245" y="41626"/>
                  </a:cubicBezTo>
                  <a:cubicBezTo>
                    <a:pt x="69055" y="41353"/>
                    <a:pt x="73353" y="39602"/>
                    <a:pt x="75306" y="36197"/>
                  </a:cubicBezTo>
                  <a:cubicBezTo>
                    <a:pt x="77592" y="32221"/>
                    <a:pt x="76187" y="26744"/>
                    <a:pt x="78914" y="23065"/>
                  </a:cubicBezTo>
                  <a:cubicBezTo>
                    <a:pt x="80164" y="21386"/>
                    <a:pt x="82116" y="20350"/>
                    <a:pt x="84117" y="19719"/>
                  </a:cubicBezTo>
                  <a:cubicBezTo>
                    <a:pt x="86117" y="19088"/>
                    <a:pt x="88212" y="18814"/>
                    <a:pt x="90236" y="18314"/>
                  </a:cubicBezTo>
                  <a:cubicBezTo>
                    <a:pt x="92439" y="17778"/>
                    <a:pt x="94606" y="16969"/>
                    <a:pt x="96404" y="15611"/>
                  </a:cubicBezTo>
                  <a:cubicBezTo>
                    <a:pt x="98214" y="14254"/>
                    <a:pt x="99630" y="12290"/>
                    <a:pt x="100023" y="10063"/>
                  </a:cubicBezTo>
                  <a:cubicBezTo>
                    <a:pt x="101022" y="4342"/>
                    <a:pt x="95710" y="382"/>
                    <a:pt x="90510" y="382"/>
                  </a:cubicBezTo>
                  <a:cubicBezTo>
                    <a:pt x="89943" y="382"/>
                    <a:pt x="89376" y="429"/>
                    <a:pt x="88820" y="526"/>
                  </a:cubicBezTo>
                  <a:cubicBezTo>
                    <a:pt x="85903" y="1038"/>
                    <a:pt x="82950" y="2824"/>
                    <a:pt x="81688" y="5598"/>
                  </a:cubicBezTo>
                  <a:cubicBezTo>
                    <a:pt x="80438" y="8325"/>
                    <a:pt x="80973" y="11635"/>
                    <a:pt x="79664" y="14349"/>
                  </a:cubicBezTo>
                  <a:cubicBezTo>
                    <a:pt x="78461" y="16814"/>
                    <a:pt x="75889" y="18362"/>
                    <a:pt x="73258" y="19136"/>
                  </a:cubicBezTo>
                  <a:cubicBezTo>
                    <a:pt x="70627" y="19910"/>
                    <a:pt x="67853" y="20040"/>
                    <a:pt x="65138" y="20481"/>
                  </a:cubicBezTo>
                  <a:cubicBezTo>
                    <a:pt x="58494" y="21553"/>
                    <a:pt x="52982" y="27291"/>
                    <a:pt x="54792" y="34340"/>
                  </a:cubicBezTo>
                  <a:cubicBezTo>
                    <a:pt x="55244" y="36066"/>
                    <a:pt x="56030" y="37519"/>
                    <a:pt x="57078" y="38662"/>
                  </a:cubicBezTo>
                  <a:cubicBezTo>
                    <a:pt x="58161" y="39841"/>
                    <a:pt x="59518" y="40686"/>
                    <a:pt x="61078" y="41174"/>
                  </a:cubicBezTo>
                  <a:cubicBezTo>
                    <a:pt x="57347" y="42243"/>
                    <a:pt x="53925" y="42662"/>
                    <a:pt x="50819" y="42662"/>
                  </a:cubicBezTo>
                  <a:cubicBezTo>
                    <a:pt x="46520" y="42662"/>
                    <a:pt x="42824" y="41860"/>
                    <a:pt x="39742" y="40864"/>
                  </a:cubicBezTo>
                  <a:cubicBezTo>
                    <a:pt x="41373" y="40388"/>
                    <a:pt x="42814" y="39507"/>
                    <a:pt x="43945" y="38281"/>
                  </a:cubicBezTo>
                  <a:cubicBezTo>
                    <a:pt x="44993" y="37126"/>
                    <a:pt x="45779" y="35673"/>
                    <a:pt x="46219" y="33959"/>
                  </a:cubicBezTo>
                  <a:cubicBezTo>
                    <a:pt x="48041" y="26910"/>
                    <a:pt x="42516" y="21172"/>
                    <a:pt x="35873" y="20100"/>
                  </a:cubicBezTo>
                  <a:cubicBezTo>
                    <a:pt x="33158" y="19659"/>
                    <a:pt x="30384" y="19529"/>
                    <a:pt x="27752" y="18755"/>
                  </a:cubicBezTo>
                  <a:cubicBezTo>
                    <a:pt x="25121" y="17981"/>
                    <a:pt x="22549" y="16433"/>
                    <a:pt x="21347" y="13956"/>
                  </a:cubicBezTo>
                  <a:cubicBezTo>
                    <a:pt x="20037" y="11254"/>
                    <a:pt x="20573" y="7944"/>
                    <a:pt x="19323" y="5205"/>
                  </a:cubicBezTo>
                  <a:cubicBezTo>
                    <a:pt x="18073" y="2443"/>
                    <a:pt x="15120" y="657"/>
                    <a:pt x="12191" y="145"/>
                  </a:cubicBezTo>
                  <a:cubicBezTo>
                    <a:pt x="11634" y="48"/>
                    <a:pt x="11068" y="1"/>
                    <a:pt x="1050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6390157" y="1352074"/>
              <a:ext cx="55564" cy="127267"/>
            </a:xfrm>
            <a:custGeom>
              <a:avLst/>
              <a:gdLst/>
              <a:ahLst/>
              <a:cxnLst/>
              <a:rect l="l" t="t" r="r" b="b"/>
              <a:pathLst>
                <a:path w="5312" h="12167" extrusionOk="0">
                  <a:moveTo>
                    <a:pt x="2395" y="0"/>
                  </a:moveTo>
                  <a:cubicBezTo>
                    <a:pt x="1901" y="0"/>
                    <a:pt x="1418" y="194"/>
                    <a:pt x="1061" y="646"/>
                  </a:cubicBezTo>
                  <a:cubicBezTo>
                    <a:pt x="739" y="1038"/>
                    <a:pt x="620" y="1574"/>
                    <a:pt x="656" y="2086"/>
                  </a:cubicBezTo>
                  <a:cubicBezTo>
                    <a:pt x="691" y="2586"/>
                    <a:pt x="882" y="3074"/>
                    <a:pt x="1120" y="3527"/>
                  </a:cubicBezTo>
                  <a:cubicBezTo>
                    <a:pt x="1334" y="3955"/>
                    <a:pt x="1608" y="4348"/>
                    <a:pt x="1799" y="4777"/>
                  </a:cubicBezTo>
                  <a:cubicBezTo>
                    <a:pt x="1989" y="5218"/>
                    <a:pt x="2108" y="5694"/>
                    <a:pt x="2001" y="6158"/>
                  </a:cubicBezTo>
                  <a:cubicBezTo>
                    <a:pt x="1787" y="7182"/>
                    <a:pt x="644" y="7754"/>
                    <a:pt x="310" y="8730"/>
                  </a:cubicBezTo>
                  <a:cubicBezTo>
                    <a:pt x="1" y="9635"/>
                    <a:pt x="322" y="10623"/>
                    <a:pt x="941" y="11302"/>
                  </a:cubicBezTo>
                  <a:cubicBezTo>
                    <a:pt x="1414" y="11823"/>
                    <a:pt x="2060" y="12167"/>
                    <a:pt x="2742" y="12167"/>
                  </a:cubicBezTo>
                  <a:cubicBezTo>
                    <a:pt x="3056" y="12167"/>
                    <a:pt x="3377" y="12094"/>
                    <a:pt x="3692" y="11933"/>
                  </a:cubicBezTo>
                  <a:cubicBezTo>
                    <a:pt x="5156" y="11194"/>
                    <a:pt x="5311" y="9397"/>
                    <a:pt x="4501" y="8111"/>
                  </a:cubicBezTo>
                  <a:cubicBezTo>
                    <a:pt x="4168" y="7587"/>
                    <a:pt x="3775" y="7099"/>
                    <a:pt x="3513" y="6539"/>
                  </a:cubicBezTo>
                  <a:cubicBezTo>
                    <a:pt x="3251" y="5980"/>
                    <a:pt x="3132" y="5301"/>
                    <a:pt x="3370" y="4729"/>
                  </a:cubicBezTo>
                  <a:cubicBezTo>
                    <a:pt x="3632" y="4110"/>
                    <a:pt x="4275" y="3705"/>
                    <a:pt x="4549" y="3086"/>
                  </a:cubicBezTo>
                  <a:cubicBezTo>
                    <a:pt x="4835" y="2455"/>
                    <a:pt x="4692" y="1693"/>
                    <a:pt x="4347" y="1122"/>
                  </a:cubicBezTo>
                  <a:cubicBezTo>
                    <a:pt x="3936" y="452"/>
                    <a:pt x="3152" y="0"/>
                    <a:pt x="239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6186512" y="1673175"/>
              <a:ext cx="443786" cy="195142"/>
            </a:xfrm>
            <a:custGeom>
              <a:avLst/>
              <a:gdLst/>
              <a:ahLst/>
              <a:cxnLst/>
              <a:rect l="l" t="t" r="r" b="b"/>
              <a:pathLst>
                <a:path w="42427" h="18656" extrusionOk="0">
                  <a:moveTo>
                    <a:pt x="4425" y="0"/>
                  </a:moveTo>
                  <a:cubicBezTo>
                    <a:pt x="2234" y="0"/>
                    <a:pt x="0" y="1661"/>
                    <a:pt x="420" y="4071"/>
                  </a:cubicBezTo>
                  <a:cubicBezTo>
                    <a:pt x="575" y="4999"/>
                    <a:pt x="1170" y="5821"/>
                    <a:pt x="1932" y="6392"/>
                  </a:cubicBezTo>
                  <a:cubicBezTo>
                    <a:pt x="2694" y="6964"/>
                    <a:pt x="3599" y="7309"/>
                    <a:pt x="4516" y="7535"/>
                  </a:cubicBezTo>
                  <a:cubicBezTo>
                    <a:pt x="5373" y="7738"/>
                    <a:pt x="6254" y="7857"/>
                    <a:pt x="7087" y="8119"/>
                  </a:cubicBezTo>
                  <a:cubicBezTo>
                    <a:pt x="7933" y="8393"/>
                    <a:pt x="8754" y="8821"/>
                    <a:pt x="9278" y="9524"/>
                  </a:cubicBezTo>
                  <a:cubicBezTo>
                    <a:pt x="10421" y="11072"/>
                    <a:pt x="9838" y="13370"/>
                    <a:pt x="10790" y="15048"/>
                  </a:cubicBezTo>
                  <a:cubicBezTo>
                    <a:pt x="11612" y="16465"/>
                    <a:pt x="13398" y="17203"/>
                    <a:pt x="14993" y="17322"/>
                  </a:cubicBezTo>
                  <a:cubicBezTo>
                    <a:pt x="16577" y="17965"/>
                    <a:pt x="18708" y="18656"/>
                    <a:pt x="21351" y="18656"/>
                  </a:cubicBezTo>
                  <a:cubicBezTo>
                    <a:pt x="23125" y="18656"/>
                    <a:pt x="25149" y="18346"/>
                    <a:pt x="27399" y="17489"/>
                  </a:cubicBezTo>
                  <a:cubicBezTo>
                    <a:pt x="28995" y="17370"/>
                    <a:pt x="30805" y="16632"/>
                    <a:pt x="31626" y="15203"/>
                  </a:cubicBezTo>
                  <a:cubicBezTo>
                    <a:pt x="32579" y="13536"/>
                    <a:pt x="31995" y="11238"/>
                    <a:pt x="33138" y="9690"/>
                  </a:cubicBezTo>
                  <a:cubicBezTo>
                    <a:pt x="33662" y="8988"/>
                    <a:pt x="34484" y="8548"/>
                    <a:pt x="35329" y="8286"/>
                  </a:cubicBezTo>
                  <a:cubicBezTo>
                    <a:pt x="36162" y="8024"/>
                    <a:pt x="37043" y="7905"/>
                    <a:pt x="37901" y="7690"/>
                  </a:cubicBezTo>
                  <a:cubicBezTo>
                    <a:pt x="38818" y="7464"/>
                    <a:pt x="39722" y="7131"/>
                    <a:pt x="40484" y="6559"/>
                  </a:cubicBezTo>
                  <a:cubicBezTo>
                    <a:pt x="41246" y="5988"/>
                    <a:pt x="41842" y="5166"/>
                    <a:pt x="42008" y="4226"/>
                  </a:cubicBezTo>
                  <a:cubicBezTo>
                    <a:pt x="42427" y="1823"/>
                    <a:pt x="40197" y="164"/>
                    <a:pt x="38018" y="164"/>
                  </a:cubicBezTo>
                  <a:cubicBezTo>
                    <a:pt x="37779" y="164"/>
                    <a:pt x="37540" y="184"/>
                    <a:pt x="37305" y="225"/>
                  </a:cubicBezTo>
                  <a:cubicBezTo>
                    <a:pt x="36067" y="439"/>
                    <a:pt x="34829" y="1189"/>
                    <a:pt x="34305" y="2356"/>
                  </a:cubicBezTo>
                  <a:cubicBezTo>
                    <a:pt x="33781" y="3499"/>
                    <a:pt x="34007" y="4892"/>
                    <a:pt x="33448" y="6023"/>
                  </a:cubicBezTo>
                  <a:cubicBezTo>
                    <a:pt x="32948" y="7059"/>
                    <a:pt x="31876" y="7714"/>
                    <a:pt x="30769" y="8036"/>
                  </a:cubicBezTo>
                  <a:cubicBezTo>
                    <a:pt x="29662" y="8369"/>
                    <a:pt x="28495" y="8417"/>
                    <a:pt x="27352" y="8607"/>
                  </a:cubicBezTo>
                  <a:cubicBezTo>
                    <a:pt x="24566" y="9059"/>
                    <a:pt x="22244" y="11465"/>
                    <a:pt x="23006" y="14429"/>
                  </a:cubicBezTo>
                  <a:cubicBezTo>
                    <a:pt x="23197" y="15144"/>
                    <a:pt x="23530" y="15763"/>
                    <a:pt x="23970" y="16239"/>
                  </a:cubicBezTo>
                  <a:cubicBezTo>
                    <a:pt x="24423" y="16739"/>
                    <a:pt x="24994" y="17096"/>
                    <a:pt x="25649" y="17299"/>
                  </a:cubicBezTo>
                  <a:cubicBezTo>
                    <a:pt x="24082" y="17743"/>
                    <a:pt x="22647" y="17917"/>
                    <a:pt x="21343" y="17917"/>
                  </a:cubicBezTo>
                  <a:cubicBezTo>
                    <a:pt x="19537" y="17917"/>
                    <a:pt x="17984" y="17583"/>
                    <a:pt x="16684" y="17168"/>
                  </a:cubicBezTo>
                  <a:cubicBezTo>
                    <a:pt x="17374" y="16965"/>
                    <a:pt x="17982" y="16596"/>
                    <a:pt x="18446" y="16084"/>
                  </a:cubicBezTo>
                  <a:cubicBezTo>
                    <a:pt x="18886" y="15596"/>
                    <a:pt x="19220" y="14989"/>
                    <a:pt x="19410" y="14262"/>
                  </a:cubicBezTo>
                  <a:cubicBezTo>
                    <a:pt x="20172" y="11298"/>
                    <a:pt x="17851" y="8893"/>
                    <a:pt x="15065" y="8440"/>
                  </a:cubicBezTo>
                  <a:cubicBezTo>
                    <a:pt x="13922" y="8262"/>
                    <a:pt x="12755" y="8202"/>
                    <a:pt x="11647" y="7881"/>
                  </a:cubicBezTo>
                  <a:cubicBezTo>
                    <a:pt x="10552" y="7559"/>
                    <a:pt x="9469" y="6904"/>
                    <a:pt x="8969" y="5869"/>
                  </a:cubicBezTo>
                  <a:cubicBezTo>
                    <a:pt x="8409" y="4726"/>
                    <a:pt x="8635" y="3344"/>
                    <a:pt x="8111" y="2190"/>
                  </a:cubicBezTo>
                  <a:cubicBezTo>
                    <a:pt x="7587" y="1023"/>
                    <a:pt x="6349" y="285"/>
                    <a:pt x="5123" y="58"/>
                  </a:cubicBezTo>
                  <a:cubicBezTo>
                    <a:pt x="4893" y="19"/>
                    <a:pt x="4659" y="0"/>
                    <a:pt x="44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6234858" y="1566672"/>
              <a:ext cx="363516" cy="159923"/>
            </a:xfrm>
            <a:custGeom>
              <a:avLst/>
              <a:gdLst/>
              <a:ahLst/>
              <a:cxnLst/>
              <a:rect l="l" t="t" r="r" b="b"/>
              <a:pathLst>
                <a:path w="34753" h="15289" extrusionOk="0">
                  <a:moveTo>
                    <a:pt x="3622" y="1"/>
                  </a:moveTo>
                  <a:cubicBezTo>
                    <a:pt x="1834" y="1"/>
                    <a:pt x="1" y="1367"/>
                    <a:pt x="334" y="3335"/>
                  </a:cubicBezTo>
                  <a:cubicBezTo>
                    <a:pt x="477" y="4097"/>
                    <a:pt x="965" y="4775"/>
                    <a:pt x="1584" y="5240"/>
                  </a:cubicBezTo>
                  <a:cubicBezTo>
                    <a:pt x="2203" y="5704"/>
                    <a:pt x="2954" y="5990"/>
                    <a:pt x="3704" y="6168"/>
                  </a:cubicBezTo>
                  <a:cubicBezTo>
                    <a:pt x="4406" y="6347"/>
                    <a:pt x="5120" y="6442"/>
                    <a:pt x="5811" y="6657"/>
                  </a:cubicBezTo>
                  <a:cubicBezTo>
                    <a:pt x="6502" y="6871"/>
                    <a:pt x="7168" y="7228"/>
                    <a:pt x="7597" y="7811"/>
                  </a:cubicBezTo>
                  <a:cubicBezTo>
                    <a:pt x="8538" y="9074"/>
                    <a:pt x="8061" y="10955"/>
                    <a:pt x="8847" y="12324"/>
                  </a:cubicBezTo>
                  <a:cubicBezTo>
                    <a:pt x="9514" y="13491"/>
                    <a:pt x="10978" y="14086"/>
                    <a:pt x="12288" y="14193"/>
                  </a:cubicBezTo>
                  <a:cubicBezTo>
                    <a:pt x="13586" y="14717"/>
                    <a:pt x="15324" y="15289"/>
                    <a:pt x="17491" y="15289"/>
                  </a:cubicBezTo>
                  <a:cubicBezTo>
                    <a:pt x="18944" y="15289"/>
                    <a:pt x="20599" y="15027"/>
                    <a:pt x="22444" y="14324"/>
                  </a:cubicBezTo>
                  <a:cubicBezTo>
                    <a:pt x="23754" y="14229"/>
                    <a:pt x="25230" y="13634"/>
                    <a:pt x="25909" y="12455"/>
                  </a:cubicBezTo>
                  <a:cubicBezTo>
                    <a:pt x="26695" y="11086"/>
                    <a:pt x="26206" y="9205"/>
                    <a:pt x="27147" y="7942"/>
                  </a:cubicBezTo>
                  <a:cubicBezTo>
                    <a:pt x="27576" y="7359"/>
                    <a:pt x="28254" y="7002"/>
                    <a:pt x="28933" y="6788"/>
                  </a:cubicBezTo>
                  <a:cubicBezTo>
                    <a:pt x="29624" y="6573"/>
                    <a:pt x="30338" y="6478"/>
                    <a:pt x="31040" y="6299"/>
                  </a:cubicBezTo>
                  <a:cubicBezTo>
                    <a:pt x="31802" y="6121"/>
                    <a:pt x="32541" y="5847"/>
                    <a:pt x="33160" y="5371"/>
                  </a:cubicBezTo>
                  <a:cubicBezTo>
                    <a:pt x="33779" y="4906"/>
                    <a:pt x="34279" y="4228"/>
                    <a:pt x="34410" y="3466"/>
                  </a:cubicBezTo>
                  <a:cubicBezTo>
                    <a:pt x="34753" y="1504"/>
                    <a:pt x="32934" y="140"/>
                    <a:pt x="31142" y="140"/>
                  </a:cubicBezTo>
                  <a:cubicBezTo>
                    <a:pt x="30944" y="140"/>
                    <a:pt x="30747" y="157"/>
                    <a:pt x="30552" y="192"/>
                  </a:cubicBezTo>
                  <a:cubicBezTo>
                    <a:pt x="29552" y="358"/>
                    <a:pt x="28528" y="977"/>
                    <a:pt x="28100" y="1930"/>
                  </a:cubicBezTo>
                  <a:cubicBezTo>
                    <a:pt x="27671" y="2870"/>
                    <a:pt x="27861" y="4013"/>
                    <a:pt x="27409" y="4942"/>
                  </a:cubicBezTo>
                  <a:cubicBezTo>
                    <a:pt x="26992" y="5787"/>
                    <a:pt x="26111" y="6323"/>
                    <a:pt x="25206" y="6585"/>
                  </a:cubicBezTo>
                  <a:cubicBezTo>
                    <a:pt x="24290" y="6859"/>
                    <a:pt x="23337" y="6895"/>
                    <a:pt x="22408" y="7049"/>
                  </a:cubicBezTo>
                  <a:cubicBezTo>
                    <a:pt x="20122" y="7419"/>
                    <a:pt x="18229" y="9395"/>
                    <a:pt x="18848" y="11812"/>
                  </a:cubicBezTo>
                  <a:cubicBezTo>
                    <a:pt x="19003" y="12407"/>
                    <a:pt x="19277" y="12907"/>
                    <a:pt x="19634" y="13300"/>
                  </a:cubicBezTo>
                  <a:cubicBezTo>
                    <a:pt x="20003" y="13717"/>
                    <a:pt x="20480" y="14003"/>
                    <a:pt x="21015" y="14169"/>
                  </a:cubicBezTo>
                  <a:cubicBezTo>
                    <a:pt x="19734" y="14533"/>
                    <a:pt x="18559" y="14676"/>
                    <a:pt x="17491" y="14676"/>
                  </a:cubicBezTo>
                  <a:cubicBezTo>
                    <a:pt x="16010" y="14676"/>
                    <a:pt x="14735" y="14401"/>
                    <a:pt x="13669" y="14062"/>
                  </a:cubicBezTo>
                  <a:cubicBezTo>
                    <a:pt x="14229" y="13896"/>
                    <a:pt x="14729" y="13598"/>
                    <a:pt x="15110" y="13169"/>
                  </a:cubicBezTo>
                  <a:cubicBezTo>
                    <a:pt x="15479" y="12776"/>
                    <a:pt x="15741" y="12276"/>
                    <a:pt x="15896" y="11681"/>
                  </a:cubicBezTo>
                  <a:cubicBezTo>
                    <a:pt x="16527" y="9264"/>
                    <a:pt x="14622" y="7288"/>
                    <a:pt x="12336" y="6919"/>
                  </a:cubicBezTo>
                  <a:cubicBezTo>
                    <a:pt x="11407" y="6764"/>
                    <a:pt x="10454" y="6728"/>
                    <a:pt x="9550" y="6454"/>
                  </a:cubicBezTo>
                  <a:cubicBezTo>
                    <a:pt x="8645" y="6192"/>
                    <a:pt x="7752" y="5656"/>
                    <a:pt x="7347" y="4811"/>
                  </a:cubicBezTo>
                  <a:cubicBezTo>
                    <a:pt x="6894" y="3871"/>
                    <a:pt x="7073" y="2739"/>
                    <a:pt x="6644" y="1799"/>
                  </a:cubicBezTo>
                  <a:cubicBezTo>
                    <a:pt x="6216" y="846"/>
                    <a:pt x="5204" y="227"/>
                    <a:pt x="4192" y="49"/>
                  </a:cubicBezTo>
                  <a:cubicBezTo>
                    <a:pt x="4004" y="16"/>
                    <a:pt x="3813" y="1"/>
                    <a:pt x="362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6272420" y="1485931"/>
              <a:ext cx="290432" cy="127706"/>
            </a:xfrm>
            <a:custGeom>
              <a:avLst/>
              <a:gdLst/>
              <a:ahLst/>
              <a:cxnLst/>
              <a:rect l="l" t="t" r="r" b="b"/>
              <a:pathLst>
                <a:path w="27766" h="12209" extrusionOk="0">
                  <a:moveTo>
                    <a:pt x="2883" y="0"/>
                  </a:moveTo>
                  <a:cubicBezTo>
                    <a:pt x="1460" y="0"/>
                    <a:pt x="1" y="1084"/>
                    <a:pt x="279" y="2660"/>
                  </a:cubicBezTo>
                  <a:cubicBezTo>
                    <a:pt x="386" y="3267"/>
                    <a:pt x="779" y="3803"/>
                    <a:pt x="1268" y="4184"/>
                  </a:cubicBezTo>
                  <a:cubicBezTo>
                    <a:pt x="1768" y="4553"/>
                    <a:pt x="2363" y="4779"/>
                    <a:pt x="2970" y="4922"/>
                  </a:cubicBezTo>
                  <a:cubicBezTo>
                    <a:pt x="3530" y="5065"/>
                    <a:pt x="4101" y="5136"/>
                    <a:pt x="4649" y="5315"/>
                  </a:cubicBezTo>
                  <a:cubicBezTo>
                    <a:pt x="5197" y="5482"/>
                    <a:pt x="5732" y="5767"/>
                    <a:pt x="6078" y="6232"/>
                  </a:cubicBezTo>
                  <a:cubicBezTo>
                    <a:pt x="6828" y="7244"/>
                    <a:pt x="6447" y="8744"/>
                    <a:pt x="7066" y="9839"/>
                  </a:cubicBezTo>
                  <a:cubicBezTo>
                    <a:pt x="7602" y="10768"/>
                    <a:pt x="8780" y="11256"/>
                    <a:pt x="9816" y="11328"/>
                  </a:cubicBezTo>
                  <a:cubicBezTo>
                    <a:pt x="10852" y="11756"/>
                    <a:pt x="12245" y="12209"/>
                    <a:pt x="13971" y="12209"/>
                  </a:cubicBezTo>
                  <a:cubicBezTo>
                    <a:pt x="15138" y="12209"/>
                    <a:pt x="16460" y="11994"/>
                    <a:pt x="17936" y="11435"/>
                  </a:cubicBezTo>
                  <a:cubicBezTo>
                    <a:pt x="18984" y="11363"/>
                    <a:pt x="20163" y="10887"/>
                    <a:pt x="20699" y="9946"/>
                  </a:cubicBezTo>
                  <a:cubicBezTo>
                    <a:pt x="21330" y="8851"/>
                    <a:pt x="20937" y="7351"/>
                    <a:pt x="21699" y="6339"/>
                  </a:cubicBezTo>
                  <a:cubicBezTo>
                    <a:pt x="22032" y="5875"/>
                    <a:pt x="22568" y="5589"/>
                    <a:pt x="23127" y="5422"/>
                  </a:cubicBezTo>
                  <a:cubicBezTo>
                    <a:pt x="23675" y="5244"/>
                    <a:pt x="24247" y="5172"/>
                    <a:pt x="24806" y="5029"/>
                  </a:cubicBezTo>
                  <a:cubicBezTo>
                    <a:pt x="25413" y="4886"/>
                    <a:pt x="26009" y="4660"/>
                    <a:pt x="26497" y="4291"/>
                  </a:cubicBezTo>
                  <a:cubicBezTo>
                    <a:pt x="26997" y="3910"/>
                    <a:pt x="27390" y="3374"/>
                    <a:pt x="27497" y="2767"/>
                  </a:cubicBezTo>
                  <a:cubicBezTo>
                    <a:pt x="27765" y="1191"/>
                    <a:pt x="26314" y="107"/>
                    <a:pt x="24884" y="107"/>
                  </a:cubicBezTo>
                  <a:cubicBezTo>
                    <a:pt x="24726" y="107"/>
                    <a:pt x="24568" y="120"/>
                    <a:pt x="24413" y="148"/>
                  </a:cubicBezTo>
                  <a:cubicBezTo>
                    <a:pt x="23616" y="291"/>
                    <a:pt x="22806" y="779"/>
                    <a:pt x="22461" y="1541"/>
                  </a:cubicBezTo>
                  <a:cubicBezTo>
                    <a:pt x="22115" y="2291"/>
                    <a:pt x="22258" y="3196"/>
                    <a:pt x="21901" y="3946"/>
                  </a:cubicBezTo>
                  <a:cubicBezTo>
                    <a:pt x="21568" y="4624"/>
                    <a:pt x="20865" y="5041"/>
                    <a:pt x="20139" y="5255"/>
                  </a:cubicBezTo>
                  <a:cubicBezTo>
                    <a:pt x="19413" y="5470"/>
                    <a:pt x="18651" y="5505"/>
                    <a:pt x="17912" y="5625"/>
                  </a:cubicBezTo>
                  <a:cubicBezTo>
                    <a:pt x="16079" y="5922"/>
                    <a:pt x="14567" y="7494"/>
                    <a:pt x="15067" y="9435"/>
                  </a:cubicBezTo>
                  <a:cubicBezTo>
                    <a:pt x="15186" y="9911"/>
                    <a:pt x="15400" y="10304"/>
                    <a:pt x="15686" y="10625"/>
                  </a:cubicBezTo>
                  <a:cubicBezTo>
                    <a:pt x="15984" y="10947"/>
                    <a:pt x="16365" y="11185"/>
                    <a:pt x="16793" y="11316"/>
                  </a:cubicBezTo>
                  <a:cubicBezTo>
                    <a:pt x="15772" y="11610"/>
                    <a:pt x="14835" y="11724"/>
                    <a:pt x="13982" y="11724"/>
                  </a:cubicBezTo>
                  <a:cubicBezTo>
                    <a:pt x="12796" y="11724"/>
                    <a:pt x="11775" y="11502"/>
                    <a:pt x="10923" y="11232"/>
                  </a:cubicBezTo>
                  <a:cubicBezTo>
                    <a:pt x="11376" y="11101"/>
                    <a:pt x="11769" y="10851"/>
                    <a:pt x="12078" y="10518"/>
                  </a:cubicBezTo>
                  <a:cubicBezTo>
                    <a:pt x="12364" y="10197"/>
                    <a:pt x="12590" y="9804"/>
                    <a:pt x="12709" y="9327"/>
                  </a:cubicBezTo>
                  <a:cubicBezTo>
                    <a:pt x="13209" y="7399"/>
                    <a:pt x="11685" y="5815"/>
                    <a:pt x="9864" y="5517"/>
                  </a:cubicBezTo>
                  <a:cubicBezTo>
                    <a:pt x="9114" y="5398"/>
                    <a:pt x="8352" y="5363"/>
                    <a:pt x="7637" y="5148"/>
                  </a:cubicBezTo>
                  <a:cubicBezTo>
                    <a:pt x="6911" y="4934"/>
                    <a:pt x="6209" y="4517"/>
                    <a:pt x="5875" y="3839"/>
                  </a:cubicBezTo>
                  <a:cubicBezTo>
                    <a:pt x="5506" y="3088"/>
                    <a:pt x="5661" y="2184"/>
                    <a:pt x="5316" y="1434"/>
                  </a:cubicBezTo>
                  <a:cubicBezTo>
                    <a:pt x="4970" y="672"/>
                    <a:pt x="4161" y="183"/>
                    <a:pt x="3351" y="40"/>
                  </a:cubicBezTo>
                  <a:cubicBezTo>
                    <a:pt x="3197" y="13"/>
                    <a:pt x="3040" y="0"/>
                    <a:pt x="2883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6319887" y="1450304"/>
              <a:ext cx="197464" cy="86870"/>
            </a:xfrm>
            <a:custGeom>
              <a:avLst/>
              <a:gdLst/>
              <a:ahLst/>
              <a:cxnLst/>
              <a:rect l="l" t="t" r="r" b="b"/>
              <a:pathLst>
                <a:path w="18878" h="8305" extrusionOk="0">
                  <a:moveTo>
                    <a:pt x="1954" y="1"/>
                  </a:moveTo>
                  <a:cubicBezTo>
                    <a:pt x="984" y="1"/>
                    <a:pt x="0" y="743"/>
                    <a:pt x="182" y="1803"/>
                  </a:cubicBezTo>
                  <a:cubicBezTo>
                    <a:pt x="254" y="2220"/>
                    <a:pt x="516" y="2589"/>
                    <a:pt x="861" y="2839"/>
                  </a:cubicBezTo>
                  <a:cubicBezTo>
                    <a:pt x="1194" y="3101"/>
                    <a:pt x="1599" y="3244"/>
                    <a:pt x="2004" y="3351"/>
                  </a:cubicBezTo>
                  <a:cubicBezTo>
                    <a:pt x="2385" y="3446"/>
                    <a:pt x="2778" y="3494"/>
                    <a:pt x="3159" y="3613"/>
                  </a:cubicBezTo>
                  <a:cubicBezTo>
                    <a:pt x="3528" y="3732"/>
                    <a:pt x="3897" y="3923"/>
                    <a:pt x="4123" y="4232"/>
                  </a:cubicBezTo>
                  <a:cubicBezTo>
                    <a:pt x="4635" y="4923"/>
                    <a:pt x="4373" y="5947"/>
                    <a:pt x="4802" y="6685"/>
                  </a:cubicBezTo>
                  <a:cubicBezTo>
                    <a:pt x="5159" y="7328"/>
                    <a:pt x="5957" y="7649"/>
                    <a:pt x="6671" y="7709"/>
                  </a:cubicBezTo>
                  <a:cubicBezTo>
                    <a:pt x="7374" y="7995"/>
                    <a:pt x="8314" y="8304"/>
                    <a:pt x="9493" y="8304"/>
                  </a:cubicBezTo>
                  <a:cubicBezTo>
                    <a:pt x="10291" y="8304"/>
                    <a:pt x="11184" y="8161"/>
                    <a:pt x="12184" y="7780"/>
                  </a:cubicBezTo>
                  <a:cubicBezTo>
                    <a:pt x="12898" y="7721"/>
                    <a:pt x="13708" y="7399"/>
                    <a:pt x="14065" y="6756"/>
                  </a:cubicBezTo>
                  <a:cubicBezTo>
                    <a:pt x="14494" y="6018"/>
                    <a:pt x="14232" y="4994"/>
                    <a:pt x="14744" y="4304"/>
                  </a:cubicBezTo>
                  <a:cubicBezTo>
                    <a:pt x="14982" y="3994"/>
                    <a:pt x="15339" y="3804"/>
                    <a:pt x="15720" y="3685"/>
                  </a:cubicBezTo>
                  <a:cubicBezTo>
                    <a:pt x="16089" y="3566"/>
                    <a:pt x="16482" y="3518"/>
                    <a:pt x="16863" y="3423"/>
                  </a:cubicBezTo>
                  <a:cubicBezTo>
                    <a:pt x="17268" y="3316"/>
                    <a:pt x="17673" y="3173"/>
                    <a:pt x="18018" y="2911"/>
                  </a:cubicBezTo>
                  <a:cubicBezTo>
                    <a:pt x="18351" y="2661"/>
                    <a:pt x="18613" y="2292"/>
                    <a:pt x="18685" y="1875"/>
                  </a:cubicBezTo>
                  <a:cubicBezTo>
                    <a:pt x="18877" y="815"/>
                    <a:pt x="17885" y="72"/>
                    <a:pt x="16913" y="72"/>
                  </a:cubicBezTo>
                  <a:cubicBezTo>
                    <a:pt x="16804" y="72"/>
                    <a:pt x="16696" y="82"/>
                    <a:pt x="16589" y="101"/>
                  </a:cubicBezTo>
                  <a:cubicBezTo>
                    <a:pt x="16053" y="196"/>
                    <a:pt x="15494" y="529"/>
                    <a:pt x="15256" y="1041"/>
                  </a:cubicBezTo>
                  <a:cubicBezTo>
                    <a:pt x="15029" y="1553"/>
                    <a:pt x="15125" y="2173"/>
                    <a:pt x="14887" y="2673"/>
                  </a:cubicBezTo>
                  <a:cubicBezTo>
                    <a:pt x="14660" y="3137"/>
                    <a:pt x="14184" y="3435"/>
                    <a:pt x="13684" y="3577"/>
                  </a:cubicBezTo>
                  <a:cubicBezTo>
                    <a:pt x="13196" y="3720"/>
                    <a:pt x="12672" y="3744"/>
                    <a:pt x="12172" y="3827"/>
                  </a:cubicBezTo>
                  <a:cubicBezTo>
                    <a:pt x="10922" y="4030"/>
                    <a:pt x="9898" y="5101"/>
                    <a:pt x="10231" y="6411"/>
                  </a:cubicBezTo>
                  <a:cubicBezTo>
                    <a:pt x="10315" y="6733"/>
                    <a:pt x="10469" y="7006"/>
                    <a:pt x="10660" y="7221"/>
                  </a:cubicBezTo>
                  <a:cubicBezTo>
                    <a:pt x="10862" y="7447"/>
                    <a:pt x="11124" y="7602"/>
                    <a:pt x="11410" y="7697"/>
                  </a:cubicBezTo>
                  <a:cubicBezTo>
                    <a:pt x="10712" y="7897"/>
                    <a:pt x="10072" y="7975"/>
                    <a:pt x="9491" y="7975"/>
                  </a:cubicBezTo>
                  <a:cubicBezTo>
                    <a:pt x="8686" y="7975"/>
                    <a:pt x="7995" y="7824"/>
                    <a:pt x="7421" y="7637"/>
                  </a:cubicBezTo>
                  <a:cubicBezTo>
                    <a:pt x="7731" y="7542"/>
                    <a:pt x="7993" y="7376"/>
                    <a:pt x="8207" y="7149"/>
                  </a:cubicBezTo>
                  <a:cubicBezTo>
                    <a:pt x="8398" y="6935"/>
                    <a:pt x="8552" y="6661"/>
                    <a:pt x="8636" y="6340"/>
                  </a:cubicBezTo>
                  <a:cubicBezTo>
                    <a:pt x="8969" y="5030"/>
                    <a:pt x="7945" y="3958"/>
                    <a:pt x="6695" y="3756"/>
                  </a:cubicBezTo>
                  <a:cubicBezTo>
                    <a:pt x="6195" y="3673"/>
                    <a:pt x="5671" y="3649"/>
                    <a:pt x="5183" y="3506"/>
                  </a:cubicBezTo>
                  <a:cubicBezTo>
                    <a:pt x="4695" y="3363"/>
                    <a:pt x="4207" y="3065"/>
                    <a:pt x="3980" y="2601"/>
                  </a:cubicBezTo>
                  <a:cubicBezTo>
                    <a:pt x="3742" y="2101"/>
                    <a:pt x="3838" y="1482"/>
                    <a:pt x="3611" y="970"/>
                  </a:cubicBezTo>
                  <a:cubicBezTo>
                    <a:pt x="3373" y="458"/>
                    <a:pt x="2826" y="125"/>
                    <a:pt x="2278" y="29"/>
                  </a:cubicBezTo>
                  <a:cubicBezTo>
                    <a:pt x="2171" y="10"/>
                    <a:pt x="2063" y="1"/>
                    <a:pt x="195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6408222" y="1535543"/>
              <a:ext cx="14947" cy="1166321"/>
            </a:xfrm>
            <a:custGeom>
              <a:avLst/>
              <a:gdLst/>
              <a:ahLst/>
              <a:cxnLst/>
              <a:rect l="l" t="t" r="r" b="b"/>
              <a:pathLst>
                <a:path w="1429" h="111503" extrusionOk="0">
                  <a:moveTo>
                    <a:pt x="0" y="0"/>
                  </a:moveTo>
                  <a:lnTo>
                    <a:pt x="0" y="111502"/>
                  </a:lnTo>
                  <a:lnTo>
                    <a:pt x="1429" y="111502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281987" y="1487092"/>
              <a:ext cx="146597" cy="31777"/>
            </a:xfrm>
            <a:custGeom>
              <a:avLst/>
              <a:gdLst/>
              <a:ahLst/>
              <a:cxnLst/>
              <a:rect l="l" t="t" r="r" b="b"/>
              <a:pathLst>
                <a:path w="14015" h="3038" extrusionOk="0">
                  <a:moveTo>
                    <a:pt x="1525" y="1"/>
                  </a:moveTo>
                  <a:cubicBezTo>
                    <a:pt x="691" y="1"/>
                    <a:pt x="1" y="680"/>
                    <a:pt x="1" y="1513"/>
                  </a:cubicBezTo>
                  <a:cubicBezTo>
                    <a:pt x="1" y="2358"/>
                    <a:pt x="691" y="3037"/>
                    <a:pt x="1525" y="3037"/>
                  </a:cubicBezTo>
                  <a:lnTo>
                    <a:pt x="12490" y="3037"/>
                  </a:lnTo>
                  <a:cubicBezTo>
                    <a:pt x="13324" y="3037"/>
                    <a:pt x="14014" y="2358"/>
                    <a:pt x="14014" y="1513"/>
                  </a:cubicBezTo>
                  <a:cubicBezTo>
                    <a:pt x="14014" y="680"/>
                    <a:pt x="13324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7081354" y="1276752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25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25" y="3048"/>
                  </a:cubicBezTo>
                  <a:lnTo>
                    <a:pt x="12490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7272521" y="1149349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7272521" y="1891601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7100412" y="2054118"/>
              <a:ext cx="146586" cy="31893"/>
            </a:xfrm>
            <a:custGeom>
              <a:avLst/>
              <a:gdLst/>
              <a:ahLst/>
              <a:cxnLst/>
              <a:rect l="l" t="t" r="r" b="b"/>
              <a:pathLst>
                <a:path w="14014" h="3049" extrusionOk="0">
                  <a:moveTo>
                    <a:pt x="1524" y="1"/>
                  </a:moveTo>
                  <a:cubicBezTo>
                    <a:pt x="691" y="1"/>
                    <a:pt x="0" y="680"/>
                    <a:pt x="0" y="1525"/>
                  </a:cubicBezTo>
                  <a:cubicBezTo>
                    <a:pt x="0" y="2358"/>
                    <a:pt x="691" y="3049"/>
                    <a:pt x="1524" y="3049"/>
                  </a:cubicBezTo>
                  <a:lnTo>
                    <a:pt x="12490" y="3049"/>
                  </a:lnTo>
                  <a:cubicBezTo>
                    <a:pt x="13323" y="3049"/>
                    <a:pt x="14014" y="2358"/>
                    <a:pt x="14014" y="1525"/>
                  </a:cubicBezTo>
                  <a:cubicBezTo>
                    <a:pt x="14014" y="680"/>
                    <a:pt x="13323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8172447" y="2323380"/>
              <a:ext cx="277106" cy="476118"/>
            </a:xfrm>
            <a:custGeom>
              <a:avLst/>
              <a:gdLst/>
              <a:ahLst/>
              <a:cxnLst/>
              <a:rect l="l" t="t" r="r" b="b"/>
              <a:pathLst>
                <a:path w="26492" h="45518" extrusionOk="0">
                  <a:moveTo>
                    <a:pt x="12073" y="0"/>
                  </a:moveTo>
                  <a:cubicBezTo>
                    <a:pt x="5429" y="0"/>
                    <a:pt x="0" y="5441"/>
                    <a:pt x="0" y="12073"/>
                  </a:cubicBezTo>
                  <a:lnTo>
                    <a:pt x="0" y="33457"/>
                  </a:lnTo>
                  <a:cubicBezTo>
                    <a:pt x="0" y="40088"/>
                    <a:pt x="5429" y="45518"/>
                    <a:pt x="12073" y="45518"/>
                  </a:cubicBezTo>
                  <a:lnTo>
                    <a:pt x="14419" y="45518"/>
                  </a:lnTo>
                  <a:cubicBezTo>
                    <a:pt x="21062" y="45518"/>
                    <a:pt x="26492" y="40088"/>
                    <a:pt x="26492" y="33457"/>
                  </a:cubicBezTo>
                  <a:lnTo>
                    <a:pt x="26492" y="12073"/>
                  </a:lnTo>
                  <a:cubicBezTo>
                    <a:pt x="26492" y="5441"/>
                    <a:pt x="21062" y="0"/>
                    <a:pt x="14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8172573" y="2452278"/>
              <a:ext cx="229283" cy="94035"/>
            </a:xfrm>
            <a:custGeom>
              <a:avLst/>
              <a:gdLst/>
              <a:ahLst/>
              <a:cxnLst/>
              <a:rect l="l" t="t" r="r" b="b"/>
              <a:pathLst>
                <a:path w="21920" h="8990" extrusionOk="0">
                  <a:moveTo>
                    <a:pt x="0" y="0"/>
                  </a:moveTo>
                  <a:lnTo>
                    <a:pt x="0" y="8989"/>
                  </a:lnTo>
                  <a:lnTo>
                    <a:pt x="21920" y="8989"/>
                  </a:lnTo>
                  <a:lnTo>
                    <a:pt x="2192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8210679" y="2579681"/>
              <a:ext cx="38242" cy="148208"/>
            </a:xfrm>
            <a:custGeom>
              <a:avLst/>
              <a:gdLst/>
              <a:ahLst/>
              <a:cxnLst/>
              <a:rect l="l" t="t" r="r" b="b"/>
              <a:pathLst>
                <a:path w="3656" h="14169" extrusionOk="0">
                  <a:moveTo>
                    <a:pt x="1822" y="0"/>
                  </a:moveTo>
                  <a:cubicBezTo>
                    <a:pt x="822" y="0"/>
                    <a:pt x="0" y="834"/>
                    <a:pt x="0" y="1834"/>
                  </a:cubicBezTo>
                  <a:lnTo>
                    <a:pt x="0" y="12335"/>
                  </a:lnTo>
                  <a:cubicBezTo>
                    <a:pt x="0" y="13347"/>
                    <a:pt x="822" y="14169"/>
                    <a:pt x="1822" y="14169"/>
                  </a:cubicBezTo>
                  <a:cubicBezTo>
                    <a:pt x="2834" y="14169"/>
                    <a:pt x="3656" y="13347"/>
                    <a:pt x="3656" y="12335"/>
                  </a:cubicBezTo>
                  <a:lnTo>
                    <a:pt x="3656" y="1834"/>
                  </a:lnTo>
                  <a:cubicBezTo>
                    <a:pt x="3656" y="834"/>
                    <a:pt x="2834" y="0"/>
                    <a:pt x="1822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7013856" y="2350398"/>
              <a:ext cx="269763" cy="463545"/>
            </a:xfrm>
            <a:custGeom>
              <a:avLst/>
              <a:gdLst/>
              <a:ahLst/>
              <a:cxnLst/>
              <a:rect l="l" t="t" r="r" b="b"/>
              <a:pathLst>
                <a:path w="25790" h="44316" extrusionOk="0">
                  <a:moveTo>
                    <a:pt x="11752" y="1"/>
                  </a:moveTo>
                  <a:cubicBezTo>
                    <a:pt x="5287" y="1"/>
                    <a:pt x="0" y="5287"/>
                    <a:pt x="0" y="11752"/>
                  </a:cubicBezTo>
                  <a:lnTo>
                    <a:pt x="0" y="32553"/>
                  </a:lnTo>
                  <a:cubicBezTo>
                    <a:pt x="0" y="39018"/>
                    <a:pt x="5287" y="44316"/>
                    <a:pt x="11752" y="44316"/>
                  </a:cubicBezTo>
                  <a:lnTo>
                    <a:pt x="14038" y="44316"/>
                  </a:lnTo>
                  <a:cubicBezTo>
                    <a:pt x="20503" y="44316"/>
                    <a:pt x="25789" y="39018"/>
                    <a:pt x="25789" y="32553"/>
                  </a:cubicBezTo>
                  <a:lnTo>
                    <a:pt x="25789" y="11752"/>
                  </a:lnTo>
                  <a:cubicBezTo>
                    <a:pt x="25789" y="5287"/>
                    <a:pt x="20503" y="1"/>
                    <a:pt x="14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7013981" y="2475813"/>
              <a:ext cx="223185" cy="91546"/>
            </a:xfrm>
            <a:custGeom>
              <a:avLst/>
              <a:gdLst/>
              <a:ahLst/>
              <a:cxnLst/>
              <a:rect l="l" t="t" r="r" b="b"/>
              <a:pathLst>
                <a:path w="21337" h="8752" extrusionOk="0">
                  <a:moveTo>
                    <a:pt x="0" y="0"/>
                  </a:moveTo>
                  <a:lnTo>
                    <a:pt x="0" y="8752"/>
                  </a:lnTo>
                  <a:lnTo>
                    <a:pt x="21336" y="8752"/>
                  </a:lnTo>
                  <a:lnTo>
                    <a:pt x="21336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7050968" y="2599858"/>
              <a:ext cx="37248" cy="144222"/>
            </a:xfrm>
            <a:custGeom>
              <a:avLst/>
              <a:gdLst/>
              <a:ahLst/>
              <a:cxnLst/>
              <a:rect l="l" t="t" r="r" b="b"/>
              <a:pathLst>
                <a:path w="3561" h="13788" extrusionOk="0">
                  <a:moveTo>
                    <a:pt x="1786" y="0"/>
                  </a:moveTo>
                  <a:cubicBezTo>
                    <a:pt x="810" y="0"/>
                    <a:pt x="0" y="798"/>
                    <a:pt x="0" y="1786"/>
                  </a:cubicBezTo>
                  <a:lnTo>
                    <a:pt x="0" y="12013"/>
                  </a:lnTo>
                  <a:cubicBezTo>
                    <a:pt x="0" y="12990"/>
                    <a:pt x="810" y="13787"/>
                    <a:pt x="1786" y="13787"/>
                  </a:cubicBezTo>
                  <a:cubicBezTo>
                    <a:pt x="2763" y="13787"/>
                    <a:pt x="3560" y="12990"/>
                    <a:pt x="3560" y="12013"/>
                  </a:cubicBezTo>
                  <a:lnTo>
                    <a:pt x="3560" y="1786"/>
                  </a:lnTo>
                  <a:cubicBezTo>
                    <a:pt x="3560" y="810"/>
                    <a:pt x="2763" y="0"/>
                    <a:pt x="1786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7258819" y="1969832"/>
              <a:ext cx="439634" cy="717462"/>
            </a:xfrm>
            <a:custGeom>
              <a:avLst/>
              <a:gdLst/>
              <a:ahLst/>
              <a:cxnLst/>
              <a:rect l="l" t="t" r="r" b="b"/>
              <a:pathLst>
                <a:path w="42030" h="68591" extrusionOk="0">
                  <a:moveTo>
                    <a:pt x="7141" y="1"/>
                  </a:moveTo>
                  <a:cubicBezTo>
                    <a:pt x="6448" y="1"/>
                    <a:pt x="5730" y="101"/>
                    <a:pt x="4990" y="320"/>
                  </a:cubicBezTo>
                  <a:cubicBezTo>
                    <a:pt x="3585" y="737"/>
                    <a:pt x="1549" y="1832"/>
                    <a:pt x="1" y="3273"/>
                  </a:cubicBezTo>
                  <a:lnTo>
                    <a:pt x="1" y="68590"/>
                  </a:lnTo>
                  <a:lnTo>
                    <a:pt x="42030" y="68590"/>
                  </a:lnTo>
                  <a:lnTo>
                    <a:pt x="42030" y="30002"/>
                  </a:lnTo>
                  <a:cubicBezTo>
                    <a:pt x="40636" y="30452"/>
                    <a:pt x="39068" y="30666"/>
                    <a:pt x="37458" y="30666"/>
                  </a:cubicBezTo>
                  <a:cubicBezTo>
                    <a:pt x="32934" y="30666"/>
                    <a:pt x="28083" y="28977"/>
                    <a:pt x="25861" y="26097"/>
                  </a:cubicBezTo>
                  <a:cubicBezTo>
                    <a:pt x="21539" y="20477"/>
                    <a:pt x="20932" y="12214"/>
                    <a:pt x="16563" y="6333"/>
                  </a:cubicBezTo>
                  <a:cubicBezTo>
                    <a:pt x="14264" y="3244"/>
                    <a:pt x="11087" y="1"/>
                    <a:pt x="7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7589480" y="1929832"/>
              <a:ext cx="14330" cy="358433"/>
            </a:xfrm>
            <a:custGeom>
              <a:avLst/>
              <a:gdLst/>
              <a:ahLst/>
              <a:cxnLst/>
              <a:rect l="l" t="t" r="r" b="b"/>
              <a:pathLst>
                <a:path w="1370" h="34267" extrusionOk="0">
                  <a:moveTo>
                    <a:pt x="0" y="1"/>
                  </a:moveTo>
                  <a:lnTo>
                    <a:pt x="0" y="34267"/>
                  </a:lnTo>
                  <a:lnTo>
                    <a:pt x="1369" y="34267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7519356" y="1810881"/>
              <a:ext cx="226051" cy="156701"/>
            </a:xfrm>
            <a:custGeom>
              <a:avLst/>
              <a:gdLst/>
              <a:ahLst/>
              <a:cxnLst/>
              <a:rect l="l" t="t" r="r" b="b"/>
              <a:pathLst>
                <a:path w="21611" h="14981" extrusionOk="0">
                  <a:moveTo>
                    <a:pt x="6624" y="0"/>
                  </a:moveTo>
                  <a:cubicBezTo>
                    <a:pt x="4384" y="0"/>
                    <a:pt x="2564" y="748"/>
                    <a:pt x="1703" y="2240"/>
                  </a:cubicBezTo>
                  <a:cubicBezTo>
                    <a:pt x="1" y="5181"/>
                    <a:pt x="2692" y="9932"/>
                    <a:pt x="7728" y="12825"/>
                  </a:cubicBezTo>
                  <a:cubicBezTo>
                    <a:pt x="10215" y="14263"/>
                    <a:pt x="12806" y="14980"/>
                    <a:pt x="14996" y="14980"/>
                  </a:cubicBezTo>
                  <a:cubicBezTo>
                    <a:pt x="17231" y="14980"/>
                    <a:pt x="19048" y="14233"/>
                    <a:pt x="19908" y="12742"/>
                  </a:cubicBezTo>
                  <a:cubicBezTo>
                    <a:pt x="21611" y="9789"/>
                    <a:pt x="18920" y="5050"/>
                    <a:pt x="13895" y="2145"/>
                  </a:cubicBezTo>
                  <a:cubicBezTo>
                    <a:pt x="11405" y="715"/>
                    <a:pt x="8814" y="0"/>
                    <a:pt x="66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7561698" y="1810892"/>
              <a:ext cx="168396" cy="109537"/>
            </a:xfrm>
            <a:custGeom>
              <a:avLst/>
              <a:gdLst/>
              <a:ahLst/>
              <a:cxnLst/>
              <a:rect l="l" t="t" r="r" b="b"/>
              <a:pathLst>
                <a:path w="16099" h="10472" extrusionOk="0">
                  <a:moveTo>
                    <a:pt x="2588" y="0"/>
                  </a:moveTo>
                  <a:cubicBezTo>
                    <a:pt x="2096" y="0"/>
                    <a:pt x="1625" y="36"/>
                    <a:pt x="1180" y="108"/>
                  </a:cubicBezTo>
                  <a:cubicBezTo>
                    <a:pt x="1" y="3728"/>
                    <a:pt x="3620" y="7800"/>
                    <a:pt x="6883" y="9383"/>
                  </a:cubicBezTo>
                  <a:cubicBezTo>
                    <a:pt x="8429" y="10135"/>
                    <a:pt x="9913" y="10471"/>
                    <a:pt x="11316" y="10471"/>
                  </a:cubicBezTo>
                  <a:cubicBezTo>
                    <a:pt x="13046" y="10471"/>
                    <a:pt x="14652" y="9960"/>
                    <a:pt x="16098" y="9086"/>
                  </a:cubicBezTo>
                  <a:cubicBezTo>
                    <a:pt x="15348" y="6657"/>
                    <a:pt x="13086" y="4025"/>
                    <a:pt x="9847" y="2144"/>
                  </a:cubicBezTo>
                  <a:cubicBezTo>
                    <a:pt x="7368" y="715"/>
                    <a:pt x="4777" y="0"/>
                    <a:pt x="2588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7610526" y="1846268"/>
              <a:ext cx="63021" cy="71620"/>
            </a:xfrm>
            <a:custGeom>
              <a:avLst/>
              <a:gdLst/>
              <a:ahLst/>
              <a:cxnLst/>
              <a:rect l="l" t="t" r="r" b="b"/>
              <a:pathLst>
                <a:path w="6025" h="6847" extrusionOk="0">
                  <a:moveTo>
                    <a:pt x="5322" y="0"/>
                  </a:moveTo>
                  <a:lnTo>
                    <a:pt x="0" y="6263"/>
                  </a:lnTo>
                  <a:lnTo>
                    <a:pt x="691" y="6847"/>
                  </a:lnTo>
                  <a:lnTo>
                    <a:pt x="6025" y="584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293201" y="2307313"/>
              <a:ext cx="214963" cy="23922"/>
            </a:xfrm>
            <a:custGeom>
              <a:avLst/>
              <a:gdLst/>
              <a:ahLst/>
              <a:cxnLst/>
              <a:rect l="l" t="t" r="r" b="b"/>
              <a:pathLst>
                <a:path w="20551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50" y="2286"/>
                  </a:lnTo>
                  <a:lnTo>
                    <a:pt x="2055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295565" y="2376684"/>
              <a:ext cx="215089" cy="23922"/>
            </a:xfrm>
            <a:custGeom>
              <a:avLst/>
              <a:gdLst/>
              <a:ahLst/>
              <a:cxnLst/>
              <a:rect l="l" t="t" r="r" b="b"/>
              <a:pathLst>
                <a:path w="20563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295565" y="2448293"/>
              <a:ext cx="215089" cy="23922"/>
            </a:xfrm>
            <a:custGeom>
              <a:avLst/>
              <a:gdLst/>
              <a:ahLst/>
              <a:cxnLst/>
              <a:rect l="l" t="t" r="r" b="b"/>
              <a:pathLst>
                <a:path w="20563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295565" y="2529609"/>
              <a:ext cx="215089" cy="23807"/>
            </a:xfrm>
            <a:custGeom>
              <a:avLst/>
              <a:gdLst/>
              <a:ahLst/>
              <a:cxnLst/>
              <a:rect l="l" t="t" r="r" b="b"/>
              <a:pathLst>
                <a:path w="20563" h="2276" extrusionOk="0">
                  <a:moveTo>
                    <a:pt x="0" y="1"/>
                  </a:moveTo>
                  <a:lnTo>
                    <a:pt x="0" y="2275"/>
                  </a:lnTo>
                  <a:lnTo>
                    <a:pt x="20562" y="2275"/>
                  </a:lnTo>
                  <a:lnTo>
                    <a:pt x="2056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599563" y="2560246"/>
              <a:ext cx="37123" cy="144233"/>
            </a:xfrm>
            <a:custGeom>
              <a:avLst/>
              <a:gdLst/>
              <a:ahLst/>
              <a:cxnLst/>
              <a:rect l="l" t="t" r="r" b="b"/>
              <a:pathLst>
                <a:path w="3549" h="13789" extrusionOk="0">
                  <a:moveTo>
                    <a:pt x="1774" y="1"/>
                  </a:moveTo>
                  <a:cubicBezTo>
                    <a:pt x="798" y="1"/>
                    <a:pt x="0" y="799"/>
                    <a:pt x="0" y="1775"/>
                  </a:cubicBezTo>
                  <a:lnTo>
                    <a:pt x="0" y="12002"/>
                  </a:lnTo>
                  <a:cubicBezTo>
                    <a:pt x="0" y="12979"/>
                    <a:pt x="798" y="13788"/>
                    <a:pt x="1774" y="13788"/>
                  </a:cubicBezTo>
                  <a:cubicBezTo>
                    <a:pt x="2751" y="13788"/>
                    <a:pt x="3549" y="12979"/>
                    <a:pt x="3549" y="12002"/>
                  </a:cubicBezTo>
                  <a:lnTo>
                    <a:pt x="3549" y="1775"/>
                  </a:lnTo>
                  <a:cubicBezTo>
                    <a:pt x="3549" y="799"/>
                    <a:pt x="2751" y="1"/>
                    <a:pt x="177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6841736" y="1715570"/>
              <a:ext cx="58545" cy="309323"/>
            </a:xfrm>
            <a:custGeom>
              <a:avLst/>
              <a:gdLst/>
              <a:ahLst/>
              <a:cxnLst/>
              <a:rect l="l" t="t" r="r" b="b"/>
              <a:pathLst>
                <a:path w="5597" h="29572" extrusionOk="0">
                  <a:moveTo>
                    <a:pt x="794" y="0"/>
                  </a:moveTo>
                  <a:cubicBezTo>
                    <a:pt x="493" y="0"/>
                    <a:pt x="191" y="215"/>
                    <a:pt x="191" y="601"/>
                  </a:cubicBezTo>
                  <a:lnTo>
                    <a:pt x="1" y="29462"/>
                  </a:lnTo>
                  <a:cubicBezTo>
                    <a:pt x="135" y="29537"/>
                    <a:pt x="279" y="29572"/>
                    <a:pt x="421" y="29572"/>
                  </a:cubicBezTo>
                  <a:cubicBezTo>
                    <a:pt x="799" y="29572"/>
                    <a:pt x="1162" y="29327"/>
                    <a:pt x="1275" y="28938"/>
                  </a:cubicBezTo>
                  <a:lnTo>
                    <a:pt x="5454" y="14996"/>
                  </a:lnTo>
                  <a:cubicBezTo>
                    <a:pt x="5597" y="14496"/>
                    <a:pt x="5597" y="13960"/>
                    <a:pt x="5442" y="13460"/>
                  </a:cubicBezTo>
                  <a:lnTo>
                    <a:pt x="1358" y="423"/>
                  </a:lnTo>
                  <a:cubicBezTo>
                    <a:pt x="1269" y="134"/>
                    <a:pt x="1032" y="0"/>
                    <a:pt x="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6607140" y="2040123"/>
              <a:ext cx="242965" cy="126263"/>
            </a:xfrm>
            <a:custGeom>
              <a:avLst/>
              <a:gdLst/>
              <a:ahLst/>
              <a:cxnLst/>
              <a:rect l="l" t="t" r="r" b="b"/>
              <a:pathLst>
                <a:path w="23228" h="12071" extrusionOk="0">
                  <a:moveTo>
                    <a:pt x="22549" y="0"/>
                  </a:moveTo>
                  <a:cubicBezTo>
                    <a:pt x="22469" y="0"/>
                    <a:pt x="22384" y="20"/>
                    <a:pt x="22298" y="65"/>
                  </a:cubicBezTo>
                  <a:lnTo>
                    <a:pt x="21" y="11328"/>
                  </a:lnTo>
                  <a:cubicBezTo>
                    <a:pt x="0" y="11742"/>
                    <a:pt x="337" y="12070"/>
                    <a:pt x="748" y="12070"/>
                  </a:cubicBezTo>
                  <a:cubicBezTo>
                    <a:pt x="798" y="12070"/>
                    <a:pt x="850" y="12065"/>
                    <a:pt x="902" y="12055"/>
                  </a:cubicBezTo>
                  <a:lnTo>
                    <a:pt x="13190" y="9602"/>
                  </a:lnTo>
                  <a:cubicBezTo>
                    <a:pt x="13630" y="9507"/>
                    <a:pt x="14047" y="9292"/>
                    <a:pt x="14368" y="8983"/>
                  </a:cubicBezTo>
                  <a:lnTo>
                    <a:pt x="22869" y="851"/>
                  </a:lnTo>
                  <a:cubicBezTo>
                    <a:pt x="23228" y="513"/>
                    <a:pt x="22954" y="0"/>
                    <a:pt x="2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6841736" y="1761709"/>
              <a:ext cx="58545" cy="263184"/>
            </a:xfrm>
            <a:custGeom>
              <a:avLst/>
              <a:gdLst/>
              <a:ahLst/>
              <a:cxnLst/>
              <a:rect l="l" t="t" r="r" b="b"/>
              <a:pathLst>
                <a:path w="5597" h="25161" extrusionOk="0">
                  <a:moveTo>
                    <a:pt x="2608" y="0"/>
                  </a:moveTo>
                  <a:cubicBezTo>
                    <a:pt x="1834" y="1667"/>
                    <a:pt x="2287" y="3798"/>
                    <a:pt x="2692" y="5525"/>
                  </a:cubicBezTo>
                  <a:cubicBezTo>
                    <a:pt x="3132" y="7394"/>
                    <a:pt x="3823" y="9263"/>
                    <a:pt x="3954" y="11192"/>
                  </a:cubicBezTo>
                  <a:cubicBezTo>
                    <a:pt x="4168" y="14514"/>
                    <a:pt x="2430" y="17181"/>
                    <a:pt x="37" y="19157"/>
                  </a:cubicBezTo>
                  <a:lnTo>
                    <a:pt x="1" y="25051"/>
                  </a:lnTo>
                  <a:cubicBezTo>
                    <a:pt x="135" y="25126"/>
                    <a:pt x="279" y="25161"/>
                    <a:pt x="421" y="25161"/>
                  </a:cubicBezTo>
                  <a:cubicBezTo>
                    <a:pt x="799" y="25161"/>
                    <a:pt x="1162" y="24916"/>
                    <a:pt x="1275" y="24527"/>
                  </a:cubicBezTo>
                  <a:lnTo>
                    <a:pt x="5454" y="10585"/>
                  </a:lnTo>
                  <a:cubicBezTo>
                    <a:pt x="5597" y="10085"/>
                    <a:pt x="5597" y="9549"/>
                    <a:pt x="5442" y="9049"/>
                  </a:cubicBezTo>
                  <a:lnTo>
                    <a:pt x="260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6607140" y="2065331"/>
              <a:ext cx="222285" cy="101054"/>
            </a:xfrm>
            <a:custGeom>
              <a:avLst/>
              <a:gdLst/>
              <a:ahLst/>
              <a:cxnLst/>
              <a:rect l="l" t="t" r="r" b="b"/>
              <a:pathLst>
                <a:path w="21251" h="9661" extrusionOk="0">
                  <a:moveTo>
                    <a:pt x="21250" y="1"/>
                  </a:moveTo>
                  <a:cubicBezTo>
                    <a:pt x="19500" y="1286"/>
                    <a:pt x="16297" y="2013"/>
                    <a:pt x="15178" y="2679"/>
                  </a:cubicBezTo>
                  <a:cubicBezTo>
                    <a:pt x="14452" y="3120"/>
                    <a:pt x="14047" y="3822"/>
                    <a:pt x="13416" y="4358"/>
                  </a:cubicBezTo>
                  <a:cubicBezTo>
                    <a:pt x="12904" y="4799"/>
                    <a:pt x="12261" y="5084"/>
                    <a:pt x="11642" y="5335"/>
                  </a:cubicBezTo>
                  <a:cubicBezTo>
                    <a:pt x="10118" y="5977"/>
                    <a:pt x="8570" y="6656"/>
                    <a:pt x="6903" y="6704"/>
                  </a:cubicBezTo>
                  <a:cubicBezTo>
                    <a:pt x="6812" y="6707"/>
                    <a:pt x="6721" y="6708"/>
                    <a:pt x="6630" y="6708"/>
                  </a:cubicBezTo>
                  <a:cubicBezTo>
                    <a:pt x="6000" y="6708"/>
                    <a:pt x="5389" y="6637"/>
                    <a:pt x="4796" y="6501"/>
                  </a:cubicBezTo>
                  <a:lnTo>
                    <a:pt x="21" y="8918"/>
                  </a:lnTo>
                  <a:cubicBezTo>
                    <a:pt x="0" y="9332"/>
                    <a:pt x="337" y="9660"/>
                    <a:pt x="748" y="9660"/>
                  </a:cubicBezTo>
                  <a:cubicBezTo>
                    <a:pt x="798" y="9660"/>
                    <a:pt x="850" y="9655"/>
                    <a:pt x="902" y="9645"/>
                  </a:cubicBezTo>
                  <a:lnTo>
                    <a:pt x="13190" y="7192"/>
                  </a:lnTo>
                  <a:cubicBezTo>
                    <a:pt x="13630" y="7097"/>
                    <a:pt x="14047" y="6882"/>
                    <a:pt x="14380" y="6573"/>
                  </a:cubicBezTo>
                  <a:lnTo>
                    <a:pt x="2125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6876485" y="2025981"/>
              <a:ext cx="13462" cy="729188"/>
            </a:xfrm>
            <a:custGeom>
              <a:avLst/>
              <a:gdLst/>
              <a:ahLst/>
              <a:cxnLst/>
              <a:rect l="l" t="t" r="r" b="b"/>
              <a:pathLst>
                <a:path w="1287" h="69712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69068"/>
                  </a:lnTo>
                  <a:cubicBezTo>
                    <a:pt x="1" y="69425"/>
                    <a:pt x="287" y="69711"/>
                    <a:pt x="644" y="69711"/>
                  </a:cubicBezTo>
                  <a:cubicBezTo>
                    <a:pt x="1001" y="69711"/>
                    <a:pt x="1287" y="69425"/>
                    <a:pt x="1287" y="69068"/>
                  </a:cubicBezTo>
                  <a:lnTo>
                    <a:pt x="1287" y="643"/>
                  </a:lnTo>
                  <a:cubicBezTo>
                    <a:pt x="1287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6842866" y="2010280"/>
              <a:ext cx="105364" cy="58304"/>
            </a:xfrm>
            <a:custGeom>
              <a:avLst/>
              <a:gdLst/>
              <a:ahLst/>
              <a:cxnLst/>
              <a:rect l="l" t="t" r="r" b="b"/>
              <a:pathLst>
                <a:path w="10073" h="5574" extrusionOk="0">
                  <a:moveTo>
                    <a:pt x="2786" y="1"/>
                  </a:moveTo>
                  <a:cubicBezTo>
                    <a:pt x="1250" y="1"/>
                    <a:pt x="0" y="1251"/>
                    <a:pt x="0" y="2787"/>
                  </a:cubicBezTo>
                  <a:cubicBezTo>
                    <a:pt x="0" y="4323"/>
                    <a:pt x="1250" y="5573"/>
                    <a:pt x="2786" y="5573"/>
                  </a:cubicBezTo>
                  <a:lnTo>
                    <a:pt x="7287" y="5573"/>
                  </a:lnTo>
                  <a:cubicBezTo>
                    <a:pt x="8823" y="5573"/>
                    <a:pt x="10073" y="4323"/>
                    <a:pt x="10073" y="2787"/>
                  </a:cubicBezTo>
                  <a:cubicBezTo>
                    <a:pt x="10073" y="1251"/>
                    <a:pt x="8823" y="1"/>
                    <a:pt x="728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6815838" y="2010165"/>
              <a:ext cx="65145" cy="60658"/>
            </a:xfrm>
            <a:custGeom>
              <a:avLst/>
              <a:gdLst/>
              <a:ahLst/>
              <a:cxnLst/>
              <a:rect l="l" t="t" r="r" b="b"/>
              <a:pathLst>
                <a:path w="6228" h="5799" extrusionOk="0">
                  <a:moveTo>
                    <a:pt x="3120" y="0"/>
                  </a:moveTo>
                  <a:cubicBezTo>
                    <a:pt x="1393" y="0"/>
                    <a:pt x="0" y="1298"/>
                    <a:pt x="0" y="2905"/>
                  </a:cubicBezTo>
                  <a:cubicBezTo>
                    <a:pt x="0" y="4501"/>
                    <a:pt x="1393" y="5798"/>
                    <a:pt x="3120" y="5798"/>
                  </a:cubicBezTo>
                  <a:cubicBezTo>
                    <a:pt x="4834" y="5798"/>
                    <a:pt x="6227" y="4501"/>
                    <a:pt x="6227" y="2905"/>
                  </a:cubicBezTo>
                  <a:cubicBezTo>
                    <a:pt x="6227" y="1298"/>
                    <a:pt x="4834" y="0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6846224" y="2037183"/>
              <a:ext cx="102006" cy="14581"/>
            </a:xfrm>
            <a:custGeom>
              <a:avLst/>
              <a:gdLst/>
              <a:ahLst/>
              <a:cxnLst/>
              <a:rect l="l" t="t" r="r" b="b"/>
              <a:pathLst>
                <a:path w="9752" h="1394" extrusionOk="0">
                  <a:moveTo>
                    <a:pt x="691" y="1"/>
                  </a:moveTo>
                  <a:cubicBezTo>
                    <a:pt x="310" y="1"/>
                    <a:pt x="1" y="310"/>
                    <a:pt x="1" y="691"/>
                  </a:cubicBezTo>
                  <a:cubicBezTo>
                    <a:pt x="1" y="1072"/>
                    <a:pt x="310" y="1394"/>
                    <a:pt x="691" y="1394"/>
                  </a:cubicBezTo>
                  <a:lnTo>
                    <a:pt x="9061" y="1394"/>
                  </a:lnTo>
                  <a:cubicBezTo>
                    <a:pt x="9442" y="1394"/>
                    <a:pt x="9752" y="1072"/>
                    <a:pt x="9752" y="691"/>
                  </a:cubicBezTo>
                  <a:cubicBezTo>
                    <a:pt x="9752" y="310"/>
                    <a:pt x="9442" y="1"/>
                    <a:pt x="9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862165" y="2042790"/>
              <a:ext cx="237003" cy="137016"/>
            </a:xfrm>
            <a:custGeom>
              <a:avLst/>
              <a:gdLst/>
              <a:ahLst/>
              <a:cxnLst/>
              <a:rect l="l" t="t" r="r" b="b"/>
              <a:pathLst>
                <a:path w="22658" h="13099" extrusionOk="0">
                  <a:moveTo>
                    <a:pt x="723" y="0"/>
                  </a:moveTo>
                  <a:cubicBezTo>
                    <a:pt x="328" y="0"/>
                    <a:pt x="1" y="303"/>
                    <a:pt x="1" y="703"/>
                  </a:cubicBezTo>
                  <a:lnTo>
                    <a:pt x="21718" y="13026"/>
                  </a:lnTo>
                  <a:cubicBezTo>
                    <a:pt x="21808" y="13076"/>
                    <a:pt x="21898" y="13099"/>
                    <a:pt x="21983" y="13099"/>
                  </a:cubicBezTo>
                  <a:cubicBezTo>
                    <a:pt x="22378" y="13099"/>
                    <a:pt x="22658" y="12617"/>
                    <a:pt x="22325" y="12264"/>
                  </a:cubicBezTo>
                  <a:lnTo>
                    <a:pt x="14229" y="3739"/>
                  </a:lnTo>
                  <a:cubicBezTo>
                    <a:pt x="13919" y="3406"/>
                    <a:pt x="13514" y="3168"/>
                    <a:pt x="13074" y="3060"/>
                  </a:cubicBezTo>
                  <a:lnTo>
                    <a:pt x="917" y="24"/>
                  </a:lnTo>
                  <a:cubicBezTo>
                    <a:pt x="851" y="8"/>
                    <a:pt x="786" y="0"/>
                    <a:pt x="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6898283" y="2049641"/>
              <a:ext cx="200884" cy="130164"/>
            </a:xfrm>
            <a:custGeom>
              <a:avLst/>
              <a:gdLst/>
              <a:ahLst/>
              <a:cxnLst/>
              <a:rect l="l" t="t" r="r" b="b"/>
              <a:pathLst>
                <a:path w="19205" h="12444" extrusionOk="0">
                  <a:moveTo>
                    <a:pt x="0" y="0"/>
                  </a:moveTo>
                  <a:cubicBezTo>
                    <a:pt x="524" y="1786"/>
                    <a:pt x="2310" y="2501"/>
                    <a:pt x="4227" y="2905"/>
                  </a:cubicBezTo>
                  <a:cubicBezTo>
                    <a:pt x="6549" y="3382"/>
                    <a:pt x="8859" y="3620"/>
                    <a:pt x="10811" y="5084"/>
                  </a:cubicBezTo>
                  <a:cubicBezTo>
                    <a:pt x="12395" y="6287"/>
                    <a:pt x="13073" y="7835"/>
                    <a:pt x="13204" y="9502"/>
                  </a:cubicBezTo>
                  <a:lnTo>
                    <a:pt x="18265" y="12371"/>
                  </a:lnTo>
                  <a:cubicBezTo>
                    <a:pt x="18355" y="12421"/>
                    <a:pt x="18445" y="12444"/>
                    <a:pt x="18530" y="12444"/>
                  </a:cubicBezTo>
                  <a:cubicBezTo>
                    <a:pt x="18925" y="12444"/>
                    <a:pt x="19205" y="11962"/>
                    <a:pt x="18872" y="11609"/>
                  </a:cubicBezTo>
                  <a:lnTo>
                    <a:pt x="10776" y="3084"/>
                  </a:lnTo>
                  <a:cubicBezTo>
                    <a:pt x="10466" y="2751"/>
                    <a:pt x="10061" y="2513"/>
                    <a:pt x="9621" y="24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5475671" y="2683789"/>
              <a:ext cx="3402418" cy="160425"/>
            </a:xfrm>
            <a:custGeom>
              <a:avLst/>
              <a:gdLst/>
              <a:ahLst/>
              <a:cxnLst/>
              <a:rect l="l" t="t" r="r" b="b"/>
              <a:pathLst>
                <a:path w="325279" h="15337" extrusionOk="0">
                  <a:moveTo>
                    <a:pt x="0" y="1"/>
                  </a:moveTo>
                  <a:lnTo>
                    <a:pt x="0" y="620"/>
                  </a:lnTo>
                  <a:cubicBezTo>
                    <a:pt x="0" y="8704"/>
                    <a:pt x="5096" y="15336"/>
                    <a:pt x="11323" y="15336"/>
                  </a:cubicBezTo>
                  <a:lnTo>
                    <a:pt x="313968" y="15336"/>
                  </a:lnTo>
                  <a:cubicBezTo>
                    <a:pt x="320183" y="15336"/>
                    <a:pt x="325279" y="8704"/>
                    <a:pt x="325279" y="620"/>
                  </a:cubicBezTo>
                  <a:lnTo>
                    <a:pt x="325279" y="1"/>
                  </a:ln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7813648" y="362014"/>
              <a:ext cx="510124" cy="264900"/>
            </a:xfrm>
            <a:custGeom>
              <a:avLst/>
              <a:gdLst/>
              <a:ahLst/>
              <a:cxnLst/>
              <a:rect l="l" t="t" r="r" b="b"/>
              <a:pathLst>
                <a:path w="48769" h="25325" extrusionOk="0">
                  <a:moveTo>
                    <a:pt x="24372" y="0"/>
                  </a:moveTo>
                  <a:cubicBezTo>
                    <a:pt x="20705" y="0"/>
                    <a:pt x="17419" y="1607"/>
                    <a:pt x="15169" y="4155"/>
                  </a:cubicBezTo>
                  <a:cubicBezTo>
                    <a:pt x="13866" y="5635"/>
                    <a:pt x="12000" y="6408"/>
                    <a:pt x="10045" y="6408"/>
                  </a:cubicBezTo>
                  <a:cubicBezTo>
                    <a:pt x="9892" y="6408"/>
                    <a:pt x="9739" y="6403"/>
                    <a:pt x="9585" y="6394"/>
                  </a:cubicBezTo>
                  <a:cubicBezTo>
                    <a:pt x="9406" y="6382"/>
                    <a:pt x="9216" y="6370"/>
                    <a:pt x="9037" y="6370"/>
                  </a:cubicBezTo>
                  <a:cubicBezTo>
                    <a:pt x="4048" y="6370"/>
                    <a:pt x="0" y="10418"/>
                    <a:pt x="0" y="15395"/>
                  </a:cubicBezTo>
                  <a:cubicBezTo>
                    <a:pt x="0" y="20372"/>
                    <a:pt x="4048" y="24408"/>
                    <a:pt x="9037" y="24408"/>
                  </a:cubicBezTo>
                  <a:cubicBezTo>
                    <a:pt x="10204" y="24408"/>
                    <a:pt x="11335" y="24182"/>
                    <a:pt x="12359" y="23777"/>
                  </a:cubicBezTo>
                  <a:cubicBezTo>
                    <a:pt x="13593" y="23285"/>
                    <a:pt x="14893" y="23063"/>
                    <a:pt x="16201" y="23063"/>
                  </a:cubicBezTo>
                  <a:cubicBezTo>
                    <a:pt x="17619" y="23063"/>
                    <a:pt x="19045" y="23324"/>
                    <a:pt x="20408" y="23789"/>
                  </a:cubicBezTo>
                  <a:cubicBezTo>
                    <a:pt x="21646" y="24217"/>
                    <a:pt x="22979" y="24444"/>
                    <a:pt x="24372" y="24444"/>
                  </a:cubicBezTo>
                  <a:cubicBezTo>
                    <a:pt x="25265" y="24444"/>
                    <a:pt x="26135" y="24348"/>
                    <a:pt x="26980" y="24170"/>
                  </a:cubicBezTo>
                  <a:cubicBezTo>
                    <a:pt x="27470" y="24062"/>
                    <a:pt x="27967" y="24009"/>
                    <a:pt x="28462" y="24009"/>
                  </a:cubicBezTo>
                  <a:cubicBezTo>
                    <a:pt x="29447" y="24009"/>
                    <a:pt x="30427" y="24218"/>
                    <a:pt x="31338" y="24622"/>
                  </a:cubicBezTo>
                  <a:cubicBezTo>
                    <a:pt x="32338" y="25075"/>
                    <a:pt x="33457" y="25325"/>
                    <a:pt x="34624" y="25325"/>
                  </a:cubicBezTo>
                  <a:cubicBezTo>
                    <a:pt x="36279" y="25325"/>
                    <a:pt x="37815" y="24825"/>
                    <a:pt x="39100" y="23967"/>
                  </a:cubicBezTo>
                  <a:cubicBezTo>
                    <a:pt x="39941" y="23407"/>
                    <a:pt x="40926" y="23131"/>
                    <a:pt x="41923" y="23131"/>
                  </a:cubicBezTo>
                  <a:cubicBezTo>
                    <a:pt x="42325" y="23131"/>
                    <a:pt x="42728" y="23176"/>
                    <a:pt x="43125" y="23265"/>
                  </a:cubicBezTo>
                  <a:cubicBezTo>
                    <a:pt x="43434" y="23336"/>
                    <a:pt x="43756" y="23372"/>
                    <a:pt x="44077" y="23372"/>
                  </a:cubicBezTo>
                  <a:cubicBezTo>
                    <a:pt x="46697" y="23372"/>
                    <a:pt x="48768" y="21110"/>
                    <a:pt x="48483" y="18455"/>
                  </a:cubicBezTo>
                  <a:cubicBezTo>
                    <a:pt x="48256" y="16478"/>
                    <a:pt x="46685" y="14859"/>
                    <a:pt x="44720" y="14585"/>
                  </a:cubicBezTo>
                  <a:cubicBezTo>
                    <a:pt x="44696" y="14573"/>
                    <a:pt x="44673" y="14573"/>
                    <a:pt x="44649" y="14573"/>
                  </a:cubicBezTo>
                  <a:cubicBezTo>
                    <a:pt x="43232" y="14395"/>
                    <a:pt x="41982" y="13657"/>
                    <a:pt x="41136" y="12514"/>
                  </a:cubicBezTo>
                  <a:cubicBezTo>
                    <a:pt x="40398" y="11513"/>
                    <a:pt x="39434" y="10680"/>
                    <a:pt x="38327" y="10108"/>
                  </a:cubicBezTo>
                  <a:cubicBezTo>
                    <a:pt x="37029" y="9442"/>
                    <a:pt x="36052" y="8299"/>
                    <a:pt x="35433" y="6977"/>
                  </a:cubicBezTo>
                  <a:cubicBezTo>
                    <a:pt x="33469" y="2858"/>
                    <a:pt x="29254" y="0"/>
                    <a:pt x="24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9CB2-05A7-4438-84F9-54CDFADC9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 behind the project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3B8BC4-476B-4A8C-8E2B-F9C9809A708A}"/>
              </a:ext>
            </a:extLst>
          </p:cNvPr>
          <p:cNvSpPr/>
          <p:nvPr/>
        </p:nvSpPr>
        <p:spPr>
          <a:xfrm>
            <a:off x="675072" y="1652582"/>
            <a:ext cx="1314245" cy="1314245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472;p35">
            <a:extLst>
              <a:ext uri="{FF2B5EF4-FFF2-40B4-BE49-F238E27FC236}">
                <a16:creationId xmlns:a16="http://schemas.microsoft.com/office/drawing/2014/main" id="{4535AEDC-CD7F-4770-8D51-9ED817171BA7}"/>
              </a:ext>
            </a:extLst>
          </p:cNvPr>
          <p:cNvSpPr txBox="1">
            <a:spLocks/>
          </p:cNvSpPr>
          <p:nvPr/>
        </p:nvSpPr>
        <p:spPr>
          <a:xfrm>
            <a:off x="77228" y="3049088"/>
            <a:ext cx="2509931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800" dirty="0"/>
              <a:t>Alexander Hofmann</a:t>
            </a:r>
          </a:p>
        </p:txBody>
      </p:sp>
      <p:sp>
        <p:nvSpPr>
          <p:cNvPr id="7" name="Google Shape;474;p35">
            <a:extLst>
              <a:ext uri="{FF2B5EF4-FFF2-40B4-BE49-F238E27FC236}">
                <a16:creationId xmlns:a16="http://schemas.microsoft.com/office/drawing/2014/main" id="{BA201C7A-07AD-42CC-BD0C-8B71140F89E9}"/>
              </a:ext>
            </a:extLst>
          </p:cNvPr>
          <p:cNvSpPr txBox="1">
            <a:spLocks/>
          </p:cNvSpPr>
          <p:nvPr/>
        </p:nvSpPr>
        <p:spPr>
          <a:xfrm>
            <a:off x="444628" y="3412032"/>
            <a:ext cx="1775129" cy="326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/>
              <a:t>Data Analyst</a:t>
            </a:r>
          </a:p>
        </p:txBody>
      </p:sp>
      <p:sp>
        <p:nvSpPr>
          <p:cNvPr id="8" name="Google Shape;472;p35">
            <a:extLst>
              <a:ext uri="{FF2B5EF4-FFF2-40B4-BE49-F238E27FC236}">
                <a16:creationId xmlns:a16="http://schemas.microsoft.com/office/drawing/2014/main" id="{65B8E451-E458-4E3A-9AAA-321C8EF01340}"/>
              </a:ext>
            </a:extLst>
          </p:cNvPr>
          <p:cNvSpPr txBox="1">
            <a:spLocks/>
          </p:cNvSpPr>
          <p:nvPr/>
        </p:nvSpPr>
        <p:spPr>
          <a:xfrm>
            <a:off x="4603735" y="3055964"/>
            <a:ext cx="2119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800" dirty="0"/>
              <a:t>Mohamed </a:t>
            </a:r>
            <a:r>
              <a:rPr lang="en-US" sz="1800" dirty="0" err="1"/>
              <a:t>Dhia</a:t>
            </a:r>
            <a:r>
              <a:rPr lang="en-US" sz="1800" dirty="0"/>
              <a:t> Nouri </a:t>
            </a:r>
          </a:p>
        </p:txBody>
      </p:sp>
      <p:sp>
        <p:nvSpPr>
          <p:cNvPr id="9" name="Google Shape;474;p35">
            <a:extLst>
              <a:ext uri="{FF2B5EF4-FFF2-40B4-BE49-F238E27FC236}">
                <a16:creationId xmlns:a16="http://schemas.microsoft.com/office/drawing/2014/main" id="{93391BF0-1D61-43BA-8C41-64F1CA27F2C8}"/>
              </a:ext>
            </a:extLst>
          </p:cNvPr>
          <p:cNvSpPr txBox="1">
            <a:spLocks/>
          </p:cNvSpPr>
          <p:nvPr/>
        </p:nvSpPr>
        <p:spPr>
          <a:xfrm>
            <a:off x="4752734" y="3411651"/>
            <a:ext cx="1775129" cy="326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dirty="0"/>
              <a:t>Frontend Developer</a:t>
            </a:r>
          </a:p>
        </p:txBody>
      </p:sp>
      <p:sp>
        <p:nvSpPr>
          <p:cNvPr id="10" name="Google Shape;474;p35">
            <a:extLst>
              <a:ext uri="{FF2B5EF4-FFF2-40B4-BE49-F238E27FC236}">
                <a16:creationId xmlns:a16="http://schemas.microsoft.com/office/drawing/2014/main" id="{57B713EB-6EE0-4CE0-9D3B-1CB3C5F16DD2}"/>
              </a:ext>
            </a:extLst>
          </p:cNvPr>
          <p:cNvSpPr txBox="1">
            <a:spLocks/>
          </p:cNvSpPr>
          <p:nvPr/>
        </p:nvSpPr>
        <p:spPr>
          <a:xfrm>
            <a:off x="6909469" y="3410662"/>
            <a:ext cx="1775129" cy="326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dirty="0"/>
              <a:t>Frontend Developer</a:t>
            </a:r>
          </a:p>
        </p:txBody>
      </p:sp>
      <p:sp>
        <p:nvSpPr>
          <p:cNvPr id="11" name="Google Shape;472;p35">
            <a:extLst>
              <a:ext uri="{FF2B5EF4-FFF2-40B4-BE49-F238E27FC236}">
                <a16:creationId xmlns:a16="http://schemas.microsoft.com/office/drawing/2014/main" id="{EE681715-539D-4C3C-A1E4-976159E47594}"/>
              </a:ext>
            </a:extLst>
          </p:cNvPr>
          <p:cNvSpPr txBox="1">
            <a:spLocks/>
          </p:cNvSpPr>
          <p:nvPr/>
        </p:nvSpPr>
        <p:spPr>
          <a:xfrm>
            <a:off x="6737284" y="3052526"/>
            <a:ext cx="2119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800" dirty="0"/>
              <a:t>Paul Köhler</a:t>
            </a:r>
          </a:p>
        </p:txBody>
      </p:sp>
      <p:sp>
        <p:nvSpPr>
          <p:cNvPr id="12" name="Google Shape;472;p35">
            <a:extLst>
              <a:ext uri="{FF2B5EF4-FFF2-40B4-BE49-F238E27FC236}">
                <a16:creationId xmlns:a16="http://schemas.microsoft.com/office/drawing/2014/main" id="{CBBEBC8D-914C-42C2-AF01-08D4CFF740E2}"/>
              </a:ext>
            </a:extLst>
          </p:cNvPr>
          <p:cNvSpPr txBox="1">
            <a:spLocks/>
          </p:cNvSpPr>
          <p:nvPr/>
        </p:nvSpPr>
        <p:spPr>
          <a:xfrm>
            <a:off x="2381237" y="3043201"/>
            <a:ext cx="2119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800" dirty="0"/>
              <a:t>Dylan </a:t>
            </a:r>
            <a:r>
              <a:rPr lang="en-US" sz="1800" dirty="0" err="1"/>
              <a:t>Alvandi</a:t>
            </a:r>
            <a:endParaRPr lang="en-US" sz="1800" dirty="0"/>
          </a:p>
        </p:txBody>
      </p:sp>
      <p:sp>
        <p:nvSpPr>
          <p:cNvPr id="13" name="Google Shape;474;p35">
            <a:extLst>
              <a:ext uri="{FF2B5EF4-FFF2-40B4-BE49-F238E27FC236}">
                <a16:creationId xmlns:a16="http://schemas.microsoft.com/office/drawing/2014/main" id="{BBAD22C7-E395-4EE8-8720-453B5FA93BB3}"/>
              </a:ext>
            </a:extLst>
          </p:cNvPr>
          <p:cNvSpPr txBox="1">
            <a:spLocks/>
          </p:cNvSpPr>
          <p:nvPr/>
        </p:nvSpPr>
        <p:spPr>
          <a:xfrm>
            <a:off x="2583658" y="3411144"/>
            <a:ext cx="1775129" cy="326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dirty="0"/>
              <a:t>Designer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F91B44-EB11-4529-AE9C-976ADB519C86}"/>
              </a:ext>
            </a:extLst>
          </p:cNvPr>
          <p:cNvSpPr/>
          <p:nvPr/>
        </p:nvSpPr>
        <p:spPr>
          <a:xfrm>
            <a:off x="0" y="5034116"/>
            <a:ext cx="9144000" cy="1093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Placeholder 9">
            <a:extLst>
              <a:ext uri="{FF2B5EF4-FFF2-40B4-BE49-F238E27FC236}">
                <a16:creationId xmlns:a16="http://schemas.microsoft.com/office/drawing/2014/main" id="{24A02B34-985D-4A77-AB64-D72D0B1E89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08283" y="1652735"/>
            <a:ext cx="1310404" cy="1310404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  <a:ln w="25400">
            <a:solidFill>
              <a:schemeClr val="tx1"/>
            </a:solidFill>
          </a:ln>
        </p:spPr>
      </p:pic>
      <p:pic>
        <p:nvPicPr>
          <p:cNvPr id="19" name="Picture Placeholder 9">
            <a:extLst>
              <a:ext uri="{FF2B5EF4-FFF2-40B4-BE49-F238E27FC236}">
                <a16:creationId xmlns:a16="http://schemas.microsoft.com/office/drawing/2014/main" id="{5AE39092-F3F2-4772-BDAA-F3BB3D7D53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85785" y="1671470"/>
            <a:ext cx="1310404" cy="1259182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  <a:ln w="25400">
            <a:solidFill>
              <a:schemeClr val="tx1"/>
            </a:solidFill>
          </a:ln>
        </p:spPr>
      </p:pic>
      <p:pic>
        <p:nvPicPr>
          <p:cNvPr id="20" name="Picture Placeholder 9">
            <a:extLst>
              <a:ext uri="{FF2B5EF4-FFF2-40B4-BE49-F238E27FC236}">
                <a16:creationId xmlns:a16="http://schemas.microsoft.com/office/drawing/2014/main" id="{0ABE7DAF-34C0-40C9-B4C1-AB2AD4F6058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167443" y="1680114"/>
            <a:ext cx="1259182" cy="1259182"/>
          </a:xfrm>
          <a:custGeom>
            <a:avLst/>
            <a:gdLst>
              <a:gd name="connsiteX0" fmla="*/ 796890 w 1593780"/>
              <a:gd name="connsiteY0" fmla="*/ 0 h 1593780"/>
              <a:gd name="connsiteX1" fmla="*/ 1593780 w 1593780"/>
              <a:gd name="connsiteY1" fmla="*/ 796890 h 1593780"/>
              <a:gd name="connsiteX2" fmla="*/ 796890 w 1593780"/>
              <a:gd name="connsiteY2" fmla="*/ 1593780 h 1593780"/>
              <a:gd name="connsiteX3" fmla="*/ 0 w 1593780"/>
              <a:gd name="connsiteY3" fmla="*/ 796890 h 1593780"/>
              <a:gd name="connsiteX4" fmla="*/ 796890 w 1593780"/>
              <a:gd name="connsiteY4" fmla="*/ 0 h 159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3780" h="1593780">
                <a:moveTo>
                  <a:pt x="796890" y="0"/>
                </a:moveTo>
                <a:cubicBezTo>
                  <a:pt x="1237000" y="0"/>
                  <a:pt x="1593780" y="356780"/>
                  <a:pt x="1593780" y="796890"/>
                </a:cubicBezTo>
                <a:cubicBezTo>
                  <a:pt x="1593780" y="1237000"/>
                  <a:pt x="1237000" y="1593780"/>
                  <a:pt x="796890" y="1593780"/>
                </a:cubicBezTo>
                <a:cubicBezTo>
                  <a:pt x="356780" y="1593780"/>
                  <a:pt x="0" y="1237000"/>
                  <a:pt x="0" y="796890"/>
                </a:cubicBezTo>
                <a:cubicBezTo>
                  <a:pt x="0" y="356780"/>
                  <a:pt x="356780" y="0"/>
                  <a:pt x="796890" y="0"/>
                </a:cubicBezTo>
                <a:close/>
              </a:path>
            </a:pathLst>
          </a:custGeom>
          <a:ln w="25400">
            <a:solidFill>
              <a:schemeClr val="tx1"/>
            </a:solidFill>
          </a:ln>
        </p:spPr>
      </p:pic>
      <p:grpSp>
        <p:nvGrpSpPr>
          <p:cNvPr id="22" name="Google Shape;560;p37">
            <a:extLst>
              <a:ext uri="{FF2B5EF4-FFF2-40B4-BE49-F238E27FC236}">
                <a16:creationId xmlns:a16="http://schemas.microsoft.com/office/drawing/2014/main" id="{1D84BE30-4072-4B05-9D86-3330577DE18C}"/>
              </a:ext>
            </a:extLst>
          </p:cNvPr>
          <p:cNvGrpSpPr/>
          <p:nvPr/>
        </p:nvGrpSpPr>
        <p:grpSpPr>
          <a:xfrm flipH="1">
            <a:off x="1078520" y="3758640"/>
            <a:ext cx="446222" cy="77476"/>
            <a:chOff x="6146875" y="1767300"/>
            <a:chExt cx="331025" cy="57475"/>
          </a:xfrm>
          <a:solidFill>
            <a:schemeClr val="tx1"/>
          </a:solidFill>
        </p:grpSpPr>
        <p:sp>
          <p:nvSpPr>
            <p:cNvPr id="23" name="Google Shape;561;p37">
              <a:extLst>
                <a:ext uri="{FF2B5EF4-FFF2-40B4-BE49-F238E27FC236}">
                  <a16:creationId xmlns:a16="http://schemas.microsoft.com/office/drawing/2014/main" id="{A0359537-EF8A-469C-BA18-3A6349C5CA47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562;p37">
              <a:extLst>
                <a:ext uri="{FF2B5EF4-FFF2-40B4-BE49-F238E27FC236}">
                  <a16:creationId xmlns:a16="http://schemas.microsoft.com/office/drawing/2014/main" id="{3FC2D74E-B141-4BB2-8A06-C4DC0424C78B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63;p37">
              <a:extLst>
                <a:ext uri="{FF2B5EF4-FFF2-40B4-BE49-F238E27FC236}">
                  <a16:creationId xmlns:a16="http://schemas.microsoft.com/office/drawing/2014/main" id="{D5BC2181-BC3A-4418-9A55-514A48BA133D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560;p37">
            <a:extLst>
              <a:ext uri="{FF2B5EF4-FFF2-40B4-BE49-F238E27FC236}">
                <a16:creationId xmlns:a16="http://schemas.microsoft.com/office/drawing/2014/main" id="{EBDDC08C-4DD2-4DC6-8CC2-D576AF93542A}"/>
              </a:ext>
            </a:extLst>
          </p:cNvPr>
          <p:cNvGrpSpPr/>
          <p:nvPr/>
        </p:nvGrpSpPr>
        <p:grpSpPr>
          <a:xfrm flipH="1">
            <a:off x="3244659" y="3738013"/>
            <a:ext cx="446222" cy="77476"/>
            <a:chOff x="6146875" y="1767300"/>
            <a:chExt cx="331025" cy="57475"/>
          </a:xfrm>
          <a:solidFill>
            <a:schemeClr val="tx1"/>
          </a:solidFill>
        </p:grpSpPr>
        <p:sp>
          <p:nvSpPr>
            <p:cNvPr id="27" name="Google Shape;561;p37">
              <a:extLst>
                <a:ext uri="{FF2B5EF4-FFF2-40B4-BE49-F238E27FC236}">
                  <a16:creationId xmlns:a16="http://schemas.microsoft.com/office/drawing/2014/main" id="{5D1B6B39-22C0-4A6C-8E9E-B72C64A633EA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62;p37">
              <a:extLst>
                <a:ext uri="{FF2B5EF4-FFF2-40B4-BE49-F238E27FC236}">
                  <a16:creationId xmlns:a16="http://schemas.microsoft.com/office/drawing/2014/main" id="{42E44DF5-7945-4A33-A9F5-AC53D6C4B33A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63;p37">
              <a:extLst>
                <a:ext uri="{FF2B5EF4-FFF2-40B4-BE49-F238E27FC236}">
                  <a16:creationId xmlns:a16="http://schemas.microsoft.com/office/drawing/2014/main" id="{2B8F5BB1-6003-4A79-A07C-3FD0238EC00D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560;p37">
            <a:extLst>
              <a:ext uri="{FF2B5EF4-FFF2-40B4-BE49-F238E27FC236}">
                <a16:creationId xmlns:a16="http://schemas.microsoft.com/office/drawing/2014/main" id="{FD22714E-9D77-412D-ABAD-160DC6EB8542}"/>
              </a:ext>
            </a:extLst>
          </p:cNvPr>
          <p:cNvGrpSpPr/>
          <p:nvPr/>
        </p:nvGrpSpPr>
        <p:grpSpPr>
          <a:xfrm flipH="1">
            <a:off x="5351158" y="3740530"/>
            <a:ext cx="446222" cy="77476"/>
            <a:chOff x="6146875" y="1767300"/>
            <a:chExt cx="331025" cy="57475"/>
          </a:xfrm>
          <a:solidFill>
            <a:schemeClr val="tx1"/>
          </a:solidFill>
        </p:grpSpPr>
        <p:sp>
          <p:nvSpPr>
            <p:cNvPr id="31" name="Google Shape;561;p37">
              <a:extLst>
                <a:ext uri="{FF2B5EF4-FFF2-40B4-BE49-F238E27FC236}">
                  <a16:creationId xmlns:a16="http://schemas.microsoft.com/office/drawing/2014/main" id="{394B8DEA-D82C-478E-8689-1CCBB09F597E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562;p37">
              <a:extLst>
                <a:ext uri="{FF2B5EF4-FFF2-40B4-BE49-F238E27FC236}">
                  <a16:creationId xmlns:a16="http://schemas.microsoft.com/office/drawing/2014/main" id="{4A7FA0CB-AF5A-4927-8CF4-E837713E1B84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63;p37">
              <a:extLst>
                <a:ext uri="{FF2B5EF4-FFF2-40B4-BE49-F238E27FC236}">
                  <a16:creationId xmlns:a16="http://schemas.microsoft.com/office/drawing/2014/main" id="{21CA09E4-C042-47E7-993B-7ECAFCCFDA20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560;p37">
            <a:extLst>
              <a:ext uri="{FF2B5EF4-FFF2-40B4-BE49-F238E27FC236}">
                <a16:creationId xmlns:a16="http://schemas.microsoft.com/office/drawing/2014/main" id="{DD738258-26DD-400F-A537-6578B1CE8C9F}"/>
              </a:ext>
            </a:extLst>
          </p:cNvPr>
          <p:cNvGrpSpPr/>
          <p:nvPr/>
        </p:nvGrpSpPr>
        <p:grpSpPr>
          <a:xfrm flipH="1">
            <a:off x="7545519" y="3740530"/>
            <a:ext cx="446222" cy="77476"/>
            <a:chOff x="6146875" y="1767300"/>
            <a:chExt cx="331025" cy="57475"/>
          </a:xfrm>
          <a:solidFill>
            <a:schemeClr val="tx1"/>
          </a:solidFill>
        </p:grpSpPr>
        <p:sp>
          <p:nvSpPr>
            <p:cNvPr id="35" name="Google Shape;561;p37">
              <a:extLst>
                <a:ext uri="{FF2B5EF4-FFF2-40B4-BE49-F238E27FC236}">
                  <a16:creationId xmlns:a16="http://schemas.microsoft.com/office/drawing/2014/main" id="{DEEB0972-227E-40C3-ACB2-ABDFF4CD37BE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62;p37">
              <a:extLst>
                <a:ext uri="{FF2B5EF4-FFF2-40B4-BE49-F238E27FC236}">
                  <a16:creationId xmlns:a16="http://schemas.microsoft.com/office/drawing/2014/main" id="{51F03672-3DD7-495D-8A58-200928FAFC80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63;p37">
              <a:extLst>
                <a:ext uri="{FF2B5EF4-FFF2-40B4-BE49-F238E27FC236}">
                  <a16:creationId xmlns:a16="http://schemas.microsoft.com/office/drawing/2014/main" id="{4DB5CFED-EB59-4E86-B385-CD25D05317B2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43843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What's next?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37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lack of data resulted in a poor model. More data is required.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37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Move to all mobile platforms, web based service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IoT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4" name="Google Shape;554;p37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DOMAINS</a:t>
            </a:r>
            <a:endParaRPr dirty="0"/>
          </a:p>
        </p:txBody>
      </p:sp>
      <p:sp>
        <p:nvSpPr>
          <p:cNvPr id="555" name="Google Shape;555;p37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Make the world more sustainable.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 by step.</a:t>
            </a:r>
          </a:p>
        </p:txBody>
      </p:sp>
      <p:sp>
        <p:nvSpPr>
          <p:cNvPr id="556" name="Google Shape;556;p37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IMPROVE MODELS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7" name="Google Shape;557;p37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REACH DEVICES</a:t>
            </a:r>
            <a:endParaRPr dirty="0"/>
          </a:p>
        </p:txBody>
      </p:sp>
      <p:sp>
        <p:nvSpPr>
          <p:cNvPr id="558" name="Google Shape;558;p37"/>
          <p:cNvSpPr txBox="1">
            <a:spLocks noGrp="1"/>
          </p:cNvSpPr>
          <p:nvPr>
            <p:ph type="subTitle" idx="7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Include features like supermarket receipt scanning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37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SUSTAINABLE WORLD</a:t>
            </a:r>
            <a:endParaRPr dirty="0"/>
          </a:p>
        </p:txBody>
      </p:sp>
      <p:grpSp>
        <p:nvGrpSpPr>
          <p:cNvPr id="560" name="Google Shape;560;p37"/>
          <p:cNvGrpSpPr/>
          <p:nvPr/>
        </p:nvGrpSpPr>
        <p:grpSpPr>
          <a:xfrm flipH="1">
            <a:off x="2609189" y="2786981"/>
            <a:ext cx="446222" cy="77476"/>
            <a:chOff x="6146875" y="1767300"/>
            <a:chExt cx="331025" cy="57475"/>
          </a:xfrm>
        </p:grpSpPr>
        <p:sp>
          <p:nvSpPr>
            <p:cNvPr id="561" name="Google Shape;561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7"/>
          <p:cNvGrpSpPr/>
          <p:nvPr/>
        </p:nvGrpSpPr>
        <p:grpSpPr>
          <a:xfrm flipH="1">
            <a:off x="6088589" y="2786981"/>
            <a:ext cx="446222" cy="77476"/>
            <a:chOff x="6146875" y="1767300"/>
            <a:chExt cx="331025" cy="57475"/>
          </a:xfrm>
        </p:grpSpPr>
        <p:sp>
          <p:nvSpPr>
            <p:cNvPr id="565" name="Google Shape;565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56"/>
          <p:cNvSpPr txBox="1">
            <a:spLocks noGrp="1"/>
          </p:cNvSpPr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26" name="Google Shape;1726;p56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 sz="1600"/>
          </a:p>
        </p:txBody>
      </p:sp>
      <p:grpSp>
        <p:nvGrpSpPr>
          <p:cNvPr id="1727" name="Google Shape;1727;p56"/>
          <p:cNvGrpSpPr/>
          <p:nvPr/>
        </p:nvGrpSpPr>
        <p:grpSpPr>
          <a:xfrm flipH="1">
            <a:off x="156" y="1516237"/>
            <a:ext cx="7781497" cy="3653191"/>
            <a:chOff x="1500607" y="1029675"/>
            <a:chExt cx="6216743" cy="2918584"/>
          </a:xfrm>
        </p:grpSpPr>
        <p:sp>
          <p:nvSpPr>
            <p:cNvPr id="1728" name="Google Shape;1728;p56"/>
            <p:cNvSpPr/>
            <p:nvPr/>
          </p:nvSpPr>
          <p:spPr>
            <a:xfrm rot="-245308">
              <a:off x="1551049" y="2246812"/>
              <a:ext cx="4043257" cy="1559295"/>
            </a:xfrm>
            <a:custGeom>
              <a:avLst/>
              <a:gdLst/>
              <a:ahLst/>
              <a:cxnLst/>
              <a:rect l="l" t="t" r="r" b="b"/>
              <a:pathLst>
                <a:path w="161723" h="62369" extrusionOk="0">
                  <a:moveTo>
                    <a:pt x="81754" y="1"/>
                  </a:moveTo>
                  <a:cubicBezTo>
                    <a:pt x="78087" y="1"/>
                    <a:pt x="74357" y="653"/>
                    <a:pt x="70723" y="2028"/>
                  </a:cubicBezTo>
                  <a:cubicBezTo>
                    <a:pt x="66640" y="3576"/>
                    <a:pt x="63056" y="5897"/>
                    <a:pt x="60103" y="8755"/>
                  </a:cubicBezTo>
                  <a:cubicBezTo>
                    <a:pt x="57365" y="11410"/>
                    <a:pt x="53697" y="12839"/>
                    <a:pt x="49899" y="13017"/>
                  </a:cubicBezTo>
                  <a:cubicBezTo>
                    <a:pt x="48161" y="13100"/>
                    <a:pt x="46423" y="13458"/>
                    <a:pt x="44708" y="14101"/>
                  </a:cubicBezTo>
                  <a:cubicBezTo>
                    <a:pt x="40612" y="15648"/>
                    <a:pt x="37457" y="18625"/>
                    <a:pt x="35612" y="22244"/>
                  </a:cubicBezTo>
                  <a:cubicBezTo>
                    <a:pt x="32049" y="19635"/>
                    <a:pt x="27706" y="18182"/>
                    <a:pt x="23226" y="18182"/>
                  </a:cubicBezTo>
                  <a:cubicBezTo>
                    <a:pt x="20491" y="18182"/>
                    <a:pt x="17704" y="18724"/>
                    <a:pt x="15014" y="19875"/>
                  </a:cubicBezTo>
                  <a:cubicBezTo>
                    <a:pt x="5084" y="24114"/>
                    <a:pt x="0" y="35448"/>
                    <a:pt x="3429" y="45676"/>
                  </a:cubicBezTo>
                  <a:cubicBezTo>
                    <a:pt x="6381" y="54486"/>
                    <a:pt x="14552" y="59951"/>
                    <a:pt x="23240" y="59951"/>
                  </a:cubicBezTo>
                  <a:cubicBezTo>
                    <a:pt x="25695" y="59951"/>
                    <a:pt x="28191" y="59515"/>
                    <a:pt x="30623" y="58594"/>
                  </a:cubicBezTo>
                  <a:cubicBezTo>
                    <a:pt x="36910" y="56213"/>
                    <a:pt x="41363" y="51141"/>
                    <a:pt x="43196" y="45188"/>
                  </a:cubicBezTo>
                  <a:cubicBezTo>
                    <a:pt x="45510" y="46329"/>
                    <a:pt x="48075" y="46940"/>
                    <a:pt x="50697" y="46940"/>
                  </a:cubicBezTo>
                  <a:cubicBezTo>
                    <a:pt x="51989" y="46940"/>
                    <a:pt x="53294" y="46792"/>
                    <a:pt x="54590" y="46486"/>
                  </a:cubicBezTo>
                  <a:cubicBezTo>
                    <a:pt x="60174" y="56417"/>
                    <a:pt x="70685" y="62368"/>
                    <a:pt x="81765" y="62368"/>
                  </a:cubicBezTo>
                  <a:cubicBezTo>
                    <a:pt x="85429" y="62368"/>
                    <a:pt x="89155" y="61717"/>
                    <a:pt x="92786" y="60344"/>
                  </a:cubicBezTo>
                  <a:cubicBezTo>
                    <a:pt x="98882" y="58046"/>
                    <a:pt x="103823" y="54034"/>
                    <a:pt x="107287" y="49081"/>
                  </a:cubicBezTo>
                  <a:cubicBezTo>
                    <a:pt x="110418" y="52024"/>
                    <a:pt x="114592" y="53700"/>
                    <a:pt x="118927" y="53700"/>
                  </a:cubicBezTo>
                  <a:cubicBezTo>
                    <a:pt x="120923" y="53700"/>
                    <a:pt x="122954" y="53344"/>
                    <a:pt x="124933" y="52593"/>
                  </a:cubicBezTo>
                  <a:cubicBezTo>
                    <a:pt x="127016" y="51808"/>
                    <a:pt x="128862" y="50641"/>
                    <a:pt x="130409" y="49224"/>
                  </a:cubicBezTo>
                  <a:cubicBezTo>
                    <a:pt x="132469" y="53791"/>
                    <a:pt x="137000" y="56571"/>
                    <a:pt x="141800" y="56571"/>
                  </a:cubicBezTo>
                  <a:cubicBezTo>
                    <a:pt x="143269" y="56571"/>
                    <a:pt x="144764" y="56310"/>
                    <a:pt x="146221" y="55760"/>
                  </a:cubicBezTo>
                  <a:cubicBezTo>
                    <a:pt x="152722" y="53296"/>
                    <a:pt x="161723" y="50593"/>
                    <a:pt x="159163" y="44092"/>
                  </a:cubicBezTo>
                  <a:cubicBezTo>
                    <a:pt x="157281" y="39306"/>
                    <a:pt x="153021" y="31180"/>
                    <a:pt x="143982" y="31180"/>
                  </a:cubicBezTo>
                  <a:cubicBezTo>
                    <a:pt x="142611" y="31180"/>
                    <a:pt x="141129" y="31367"/>
                    <a:pt x="139530" y="31781"/>
                  </a:cubicBezTo>
                  <a:cubicBezTo>
                    <a:pt x="138946" y="31936"/>
                    <a:pt x="138375" y="32031"/>
                    <a:pt x="137839" y="32222"/>
                  </a:cubicBezTo>
                  <a:cubicBezTo>
                    <a:pt x="137589" y="32303"/>
                    <a:pt x="137335" y="32342"/>
                    <a:pt x="137087" y="32342"/>
                  </a:cubicBezTo>
                  <a:cubicBezTo>
                    <a:pt x="136094" y="32342"/>
                    <a:pt x="135174" y="31726"/>
                    <a:pt x="134803" y="30746"/>
                  </a:cubicBezTo>
                  <a:cubicBezTo>
                    <a:pt x="134803" y="30734"/>
                    <a:pt x="134803" y="30734"/>
                    <a:pt x="134803" y="30722"/>
                  </a:cubicBezTo>
                  <a:cubicBezTo>
                    <a:pt x="132229" y="23933"/>
                    <a:pt x="125775" y="19752"/>
                    <a:pt x="118918" y="19752"/>
                  </a:cubicBezTo>
                  <a:cubicBezTo>
                    <a:pt x="116924" y="19752"/>
                    <a:pt x="114896" y="20106"/>
                    <a:pt x="112919" y="20851"/>
                  </a:cubicBezTo>
                  <a:cubicBezTo>
                    <a:pt x="112395" y="21054"/>
                    <a:pt x="111883" y="21280"/>
                    <a:pt x="111395" y="21518"/>
                  </a:cubicBezTo>
                  <a:cubicBezTo>
                    <a:pt x="111240" y="21066"/>
                    <a:pt x="111086" y="20613"/>
                    <a:pt x="110919" y="20149"/>
                  </a:cubicBezTo>
                  <a:cubicBezTo>
                    <a:pt x="106198" y="7683"/>
                    <a:pt x="94343" y="1"/>
                    <a:pt x="81754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224150" y="1029675"/>
              <a:ext cx="4493200" cy="2136025"/>
            </a:xfrm>
            <a:custGeom>
              <a:avLst/>
              <a:gdLst/>
              <a:ahLst/>
              <a:cxnLst/>
              <a:rect l="l" t="t" r="r" b="b"/>
              <a:pathLst>
                <a:path w="179728" h="85441" extrusionOk="0">
                  <a:moveTo>
                    <a:pt x="102203" y="0"/>
                  </a:moveTo>
                  <a:cubicBezTo>
                    <a:pt x="94916" y="0"/>
                    <a:pt x="87692" y="2005"/>
                    <a:pt x="81381" y="5929"/>
                  </a:cubicBezTo>
                  <a:cubicBezTo>
                    <a:pt x="76762" y="8799"/>
                    <a:pt x="72737" y="12585"/>
                    <a:pt x="69523" y="16966"/>
                  </a:cubicBezTo>
                  <a:cubicBezTo>
                    <a:pt x="68072" y="18944"/>
                    <a:pt x="63057" y="30729"/>
                    <a:pt x="61381" y="30729"/>
                  </a:cubicBezTo>
                  <a:cubicBezTo>
                    <a:pt x="61351" y="30729"/>
                    <a:pt x="61323" y="30725"/>
                    <a:pt x="61296" y="30718"/>
                  </a:cubicBezTo>
                  <a:cubicBezTo>
                    <a:pt x="58861" y="30055"/>
                    <a:pt x="56373" y="29676"/>
                    <a:pt x="53904" y="29676"/>
                  </a:cubicBezTo>
                  <a:cubicBezTo>
                    <a:pt x="50563" y="29676"/>
                    <a:pt x="47257" y="30369"/>
                    <a:pt x="44162" y="31992"/>
                  </a:cubicBezTo>
                  <a:cubicBezTo>
                    <a:pt x="40126" y="34111"/>
                    <a:pt x="37293" y="37100"/>
                    <a:pt x="35340" y="40731"/>
                  </a:cubicBezTo>
                  <a:cubicBezTo>
                    <a:pt x="33304" y="44493"/>
                    <a:pt x="29470" y="46994"/>
                    <a:pt x="25196" y="47279"/>
                  </a:cubicBezTo>
                  <a:cubicBezTo>
                    <a:pt x="24696" y="47315"/>
                    <a:pt x="24219" y="47375"/>
                    <a:pt x="23779" y="47458"/>
                  </a:cubicBezTo>
                  <a:cubicBezTo>
                    <a:pt x="21088" y="47970"/>
                    <a:pt x="18552" y="49303"/>
                    <a:pt x="16326" y="50863"/>
                  </a:cubicBezTo>
                  <a:cubicBezTo>
                    <a:pt x="10920" y="54649"/>
                    <a:pt x="5431" y="60483"/>
                    <a:pt x="3776" y="66877"/>
                  </a:cubicBezTo>
                  <a:cubicBezTo>
                    <a:pt x="1" y="81378"/>
                    <a:pt x="872" y="85441"/>
                    <a:pt x="3800" y="85441"/>
                  </a:cubicBezTo>
                  <a:cubicBezTo>
                    <a:pt x="7532" y="85441"/>
                    <a:pt x="14605" y="78839"/>
                    <a:pt x="19652" y="78839"/>
                  </a:cubicBezTo>
                  <a:cubicBezTo>
                    <a:pt x="20122" y="78839"/>
                    <a:pt x="20574" y="78896"/>
                    <a:pt x="21005" y="79021"/>
                  </a:cubicBezTo>
                  <a:cubicBezTo>
                    <a:pt x="22518" y="79460"/>
                    <a:pt x="24042" y="79669"/>
                    <a:pt x="25541" y="79669"/>
                  </a:cubicBezTo>
                  <a:cubicBezTo>
                    <a:pt x="32264" y="79669"/>
                    <a:pt x="38473" y="75465"/>
                    <a:pt x="40829" y="68913"/>
                  </a:cubicBezTo>
                  <a:cubicBezTo>
                    <a:pt x="42984" y="70592"/>
                    <a:pt x="45484" y="71913"/>
                    <a:pt x="48270" y="72723"/>
                  </a:cubicBezTo>
                  <a:cubicBezTo>
                    <a:pt x="50323" y="73318"/>
                    <a:pt x="52392" y="73601"/>
                    <a:pt x="54427" y="73601"/>
                  </a:cubicBezTo>
                  <a:cubicBezTo>
                    <a:pt x="60698" y="73601"/>
                    <a:pt x="66641" y="70908"/>
                    <a:pt x="70785" y="66341"/>
                  </a:cubicBezTo>
                  <a:cubicBezTo>
                    <a:pt x="75785" y="72413"/>
                    <a:pt x="82608" y="77093"/>
                    <a:pt x="90740" y="79450"/>
                  </a:cubicBezTo>
                  <a:cubicBezTo>
                    <a:pt x="94507" y="80543"/>
                    <a:pt x="98305" y="81063"/>
                    <a:pt x="102041" y="81063"/>
                  </a:cubicBezTo>
                  <a:cubicBezTo>
                    <a:pt x="117641" y="81063"/>
                    <a:pt x="132151" y="71983"/>
                    <a:pt x="138817" y="57554"/>
                  </a:cubicBezTo>
                  <a:cubicBezTo>
                    <a:pt x="139932" y="57726"/>
                    <a:pt x="141046" y="57809"/>
                    <a:pt x="142150" y="57809"/>
                  </a:cubicBezTo>
                  <a:cubicBezTo>
                    <a:pt x="146184" y="57809"/>
                    <a:pt x="150087" y="56695"/>
                    <a:pt x="153462" y="54685"/>
                  </a:cubicBezTo>
                  <a:cubicBezTo>
                    <a:pt x="156438" y="62210"/>
                    <a:pt x="162749" y="68330"/>
                    <a:pt x="171131" y="70770"/>
                  </a:cubicBezTo>
                  <a:cubicBezTo>
                    <a:pt x="173661" y="71495"/>
                    <a:pt x="176211" y="71849"/>
                    <a:pt x="178721" y="71849"/>
                  </a:cubicBezTo>
                  <a:cubicBezTo>
                    <a:pt x="179057" y="71849"/>
                    <a:pt x="179392" y="71843"/>
                    <a:pt x="179727" y="71830"/>
                  </a:cubicBezTo>
                  <a:lnTo>
                    <a:pt x="179727" y="17550"/>
                  </a:lnTo>
                  <a:cubicBezTo>
                    <a:pt x="179375" y="17536"/>
                    <a:pt x="179024" y="17529"/>
                    <a:pt x="178674" y="17529"/>
                  </a:cubicBezTo>
                  <a:cubicBezTo>
                    <a:pt x="176036" y="17529"/>
                    <a:pt x="173444" y="17921"/>
                    <a:pt x="170964" y="18657"/>
                  </a:cubicBezTo>
                  <a:cubicBezTo>
                    <a:pt x="168861" y="19285"/>
                    <a:pt x="166703" y="19590"/>
                    <a:pt x="164553" y="19590"/>
                  </a:cubicBezTo>
                  <a:cubicBezTo>
                    <a:pt x="160545" y="19590"/>
                    <a:pt x="156562" y="18529"/>
                    <a:pt x="152997" y="16514"/>
                  </a:cubicBezTo>
                  <a:cubicBezTo>
                    <a:pt x="151533" y="15704"/>
                    <a:pt x="149961" y="15037"/>
                    <a:pt x="148295" y="14549"/>
                  </a:cubicBezTo>
                  <a:cubicBezTo>
                    <a:pt x="146544" y="14037"/>
                    <a:pt x="144794" y="13763"/>
                    <a:pt x="143068" y="13692"/>
                  </a:cubicBezTo>
                  <a:cubicBezTo>
                    <a:pt x="136841" y="13430"/>
                    <a:pt x="130864" y="11346"/>
                    <a:pt x="125827" y="7691"/>
                  </a:cubicBezTo>
                  <a:cubicBezTo>
                    <a:pt x="122148" y="5012"/>
                    <a:pt x="117945" y="2917"/>
                    <a:pt x="113314" y="1583"/>
                  </a:cubicBezTo>
                  <a:cubicBezTo>
                    <a:pt x="109669" y="524"/>
                    <a:pt x="105928" y="0"/>
                    <a:pt x="102203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467075" y="1618950"/>
              <a:ext cx="3197150" cy="1442825"/>
            </a:xfrm>
            <a:custGeom>
              <a:avLst/>
              <a:gdLst/>
              <a:ahLst/>
              <a:cxnLst/>
              <a:rect l="l" t="t" r="r" b="b"/>
              <a:pathLst>
                <a:path w="127886" h="57713" extrusionOk="0">
                  <a:moveTo>
                    <a:pt x="89899" y="1"/>
                  </a:moveTo>
                  <a:cubicBezTo>
                    <a:pt x="89297" y="1"/>
                    <a:pt x="88668" y="44"/>
                    <a:pt x="88024" y="146"/>
                  </a:cubicBezTo>
                  <a:cubicBezTo>
                    <a:pt x="80701" y="1325"/>
                    <a:pt x="74915" y="9278"/>
                    <a:pt x="69998" y="12326"/>
                  </a:cubicBezTo>
                  <a:cubicBezTo>
                    <a:pt x="68542" y="13225"/>
                    <a:pt x="67312" y="13550"/>
                    <a:pt x="66173" y="13550"/>
                  </a:cubicBezTo>
                  <a:cubicBezTo>
                    <a:pt x="63466" y="13550"/>
                    <a:pt x="61279" y="11712"/>
                    <a:pt x="57817" y="11385"/>
                  </a:cubicBezTo>
                  <a:cubicBezTo>
                    <a:pt x="57711" y="11375"/>
                    <a:pt x="57604" y="11371"/>
                    <a:pt x="57497" y="11371"/>
                  </a:cubicBezTo>
                  <a:cubicBezTo>
                    <a:pt x="52599" y="11371"/>
                    <a:pt x="45820" y="21458"/>
                    <a:pt x="43304" y="21458"/>
                  </a:cubicBezTo>
                  <a:cubicBezTo>
                    <a:pt x="40732" y="21458"/>
                    <a:pt x="30433" y="33162"/>
                    <a:pt x="27385" y="35972"/>
                  </a:cubicBezTo>
                  <a:cubicBezTo>
                    <a:pt x="24609" y="38531"/>
                    <a:pt x="19513" y="44585"/>
                    <a:pt x="16503" y="44585"/>
                  </a:cubicBezTo>
                  <a:cubicBezTo>
                    <a:pt x="16207" y="44585"/>
                    <a:pt x="15932" y="44527"/>
                    <a:pt x="15681" y="44401"/>
                  </a:cubicBezTo>
                  <a:cubicBezTo>
                    <a:pt x="15553" y="44337"/>
                    <a:pt x="15404" y="44307"/>
                    <a:pt x="15237" y="44307"/>
                  </a:cubicBezTo>
                  <a:cubicBezTo>
                    <a:pt x="11725" y="44307"/>
                    <a:pt x="1" y="57713"/>
                    <a:pt x="1" y="57713"/>
                  </a:cubicBezTo>
                  <a:lnTo>
                    <a:pt x="95513" y="48616"/>
                  </a:lnTo>
                  <a:lnTo>
                    <a:pt x="127886" y="30662"/>
                  </a:lnTo>
                  <a:lnTo>
                    <a:pt x="110967" y="13029"/>
                  </a:lnTo>
                  <a:lnTo>
                    <a:pt x="95751" y="1325"/>
                  </a:lnTo>
                  <a:cubicBezTo>
                    <a:pt x="95751" y="1325"/>
                    <a:pt x="93231" y="1"/>
                    <a:pt x="89899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835575" y="1652050"/>
              <a:ext cx="2266675" cy="1369550"/>
            </a:xfrm>
            <a:custGeom>
              <a:avLst/>
              <a:gdLst/>
              <a:ahLst/>
              <a:cxnLst/>
              <a:rect l="l" t="t" r="r" b="b"/>
              <a:pathLst>
                <a:path w="90667" h="54782" extrusionOk="0">
                  <a:moveTo>
                    <a:pt x="81011" y="1"/>
                  </a:moveTo>
                  <a:cubicBezTo>
                    <a:pt x="81011" y="1"/>
                    <a:pt x="71236" y="1406"/>
                    <a:pt x="68593" y="7371"/>
                  </a:cubicBezTo>
                  <a:cubicBezTo>
                    <a:pt x="65961" y="13336"/>
                    <a:pt x="61925" y="14014"/>
                    <a:pt x="57532" y="16407"/>
                  </a:cubicBezTo>
                  <a:cubicBezTo>
                    <a:pt x="53150" y="18789"/>
                    <a:pt x="48364" y="27135"/>
                    <a:pt x="45113" y="27206"/>
                  </a:cubicBezTo>
                  <a:cubicBezTo>
                    <a:pt x="41863" y="27290"/>
                    <a:pt x="35410" y="33707"/>
                    <a:pt x="30147" y="38803"/>
                  </a:cubicBezTo>
                  <a:cubicBezTo>
                    <a:pt x="28724" y="40175"/>
                    <a:pt x="27541" y="40661"/>
                    <a:pt x="26505" y="40661"/>
                  </a:cubicBezTo>
                  <a:cubicBezTo>
                    <a:pt x="23991" y="40661"/>
                    <a:pt x="22338" y="37800"/>
                    <a:pt x="20193" y="37800"/>
                  </a:cubicBezTo>
                  <a:cubicBezTo>
                    <a:pt x="19946" y="37800"/>
                    <a:pt x="19693" y="37838"/>
                    <a:pt x="19432" y="37922"/>
                  </a:cubicBezTo>
                  <a:cubicBezTo>
                    <a:pt x="8430" y="41482"/>
                    <a:pt x="1" y="54781"/>
                    <a:pt x="1" y="54781"/>
                  </a:cubicBezTo>
                  <a:cubicBezTo>
                    <a:pt x="1" y="54781"/>
                    <a:pt x="32600" y="54424"/>
                    <a:pt x="36291" y="53019"/>
                  </a:cubicBezTo>
                  <a:cubicBezTo>
                    <a:pt x="39982" y="51614"/>
                    <a:pt x="79415" y="39148"/>
                    <a:pt x="79415" y="39148"/>
                  </a:cubicBezTo>
                  <a:cubicBezTo>
                    <a:pt x="79415" y="39148"/>
                    <a:pt x="89417" y="33088"/>
                    <a:pt x="89488" y="31778"/>
                  </a:cubicBezTo>
                  <a:cubicBezTo>
                    <a:pt x="89559" y="30469"/>
                    <a:pt x="90667" y="10014"/>
                    <a:pt x="86714" y="4382"/>
                  </a:cubicBezTo>
                  <a:cubicBezTo>
                    <a:pt x="85166" y="2180"/>
                    <a:pt x="81011" y="1"/>
                    <a:pt x="81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5061325" y="1247825"/>
              <a:ext cx="2656000" cy="1751750"/>
            </a:xfrm>
            <a:custGeom>
              <a:avLst/>
              <a:gdLst/>
              <a:ahLst/>
              <a:cxnLst/>
              <a:rect l="l" t="t" r="r" b="b"/>
              <a:pathLst>
                <a:path w="106240" h="70070" extrusionOk="0">
                  <a:moveTo>
                    <a:pt x="71785" y="1"/>
                  </a:moveTo>
                  <a:cubicBezTo>
                    <a:pt x="66349" y="1"/>
                    <a:pt x="54946" y="14020"/>
                    <a:pt x="52864" y="17348"/>
                  </a:cubicBezTo>
                  <a:cubicBezTo>
                    <a:pt x="51160" y="20088"/>
                    <a:pt x="49696" y="22326"/>
                    <a:pt x="47755" y="22326"/>
                  </a:cubicBezTo>
                  <a:cubicBezTo>
                    <a:pt x="47039" y="22326"/>
                    <a:pt x="46258" y="22021"/>
                    <a:pt x="45375" y="21325"/>
                  </a:cubicBezTo>
                  <a:cubicBezTo>
                    <a:pt x="44572" y="20694"/>
                    <a:pt x="43679" y="20286"/>
                    <a:pt x="42635" y="20286"/>
                  </a:cubicBezTo>
                  <a:cubicBezTo>
                    <a:pt x="39424" y="20286"/>
                    <a:pt x="34780" y="24149"/>
                    <a:pt x="26909" y="37268"/>
                  </a:cubicBezTo>
                  <a:cubicBezTo>
                    <a:pt x="24563" y="41173"/>
                    <a:pt x="9716" y="50757"/>
                    <a:pt x="5739" y="51662"/>
                  </a:cubicBezTo>
                  <a:cubicBezTo>
                    <a:pt x="1751" y="52579"/>
                    <a:pt x="1" y="70069"/>
                    <a:pt x="1" y="70069"/>
                  </a:cubicBezTo>
                  <a:lnTo>
                    <a:pt x="92905" y="67688"/>
                  </a:lnTo>
                  <a:lnTo>
                    <a:pt x="106240" y="58949"/>
                  </a:lnTo>
                  <a:lnTo>
                    <a:pt x="106240" y="37196"/>
                  </a:lnTo>
                  <a:cubicBezTo>
                    <a:pt x="104430" y="33088"/>
                    <a:pt x="101204" y="26278"/>
                    <a:pt x="98525" y="23433"/>
                  </a:cubicBezTo>
                  <a:cubicBezTo>
                    <a:pt x="96976" y="21796"/>
                    <a:pt x="96064" y="21396"/>
                    <a:pt x="95268" y="21396"/>
                  </a:cubicBezTo>
                  <a:cubicBezTo>
                    <a:pt x="94508" y="21396"/>
                    <a:pt x="93853" y="21761"/>
                    <a:pt x="92848" y="21761"/>
                  </a:cubicBezTo>
                  <a:cubicBezTo>
                    <a:pt x="92195" y="21761"/>
                    <a:pt x="91394" y="21607"/>
                    <a:pt x="90321" y="21099"/>
                  </a:cubicBezTo>
                  <a:cubicBezTo>
                    <a:pt x="85880" y="18991"/>
                    <a:pt x="77689" y="5180"/>
                    <a:pt x="73534" y="727"/>
                  </a:cubicBezTo>
                  <a:cubicBezTo>
                    <a:pt x="73067" y="226"/>
                    <a:pt x="72474" y="1"/>
                    <a:pt x="7178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]]</a:t>
              </a: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5394400" y="1325825"/>
              <a:ext cx="2322925" cy="1665100"/>
            </a:xfrm>
            <a:custGeom>
              <a:avLst/>
              <a:gdLst/>
              <a:ahLst/>
              <a:cxnLst/>
              <a:rect l="l" t="t" r="r" b="b"/>
              <a:pathLst>
                <a:path w="92917" h="66604" extrusionOk="0">
                  <a:moveTo>
                    <a:pt x="62187" y="0"/>
                  </a:moveTo>
                  <a:cubicBezTo>
                    <a:pt x="60103" y="679"/>
                    <a:pt x="57877" y="2263"/>
                    <a:pt x="56151" y="6061"/>
                  </a:cubicBezTo>
                  <a:cubicBezTo>
                    <a:pt x="52638" y="13788"/>
                    <a:pt x="53126" y="15181"/>
                    <a:pt x="46733" y="18693"/>
                  </a:cubicBezTo>
                  <a:cubicBezTo>
                    <a:pt x="40351" y="22206"/>
                    <a:pt x="43530" y="26420"/>
                    <a:pt x="38255" y="29587"/>
                  </a:cubicBezTo>
                  <a:cubicBezTo>
                    <a:pt x="32969" y="32743"/>
                    <a:pt x="21277" y="30730"/>
                    <a:pt x="19575" y="38053"/>
                  </a:cubicBezTo>
                  <a:cubicBezTo>
                    <a:pt x="17872" y="45387"/>
                    <a:pt x="17598" y="54864"/>
                    <a:pt x="11585" y="58031"/>
                  </a:cubicBezTo>
                  <a:cubicBezTo>
                    <a:pt x="7561" y="60151"/>
                    <a:pt x="2668" y="62556"/>
                    <a:pt x="1" y="66604"/>
                  </a:cubicBezTo>
                  <a:lnTo>
                    <a:pt x="79582" y="64568"/>
                  </a:lnTo>
                  <a:lnTo>
                    <a:pt x="92917" y="55829"/>
                  </a:lnTo>
                  <a:lnTo>
                    <a:pt x="92917" y="34076"/>
                  </a:lnTo>
                  <a:cubicBezTo>
                    <a:pt x="91107" y="29968"/>
                    <a:pt x="87881" y="23158"/>
                    <a:pt x="85202" y="20313"/>
                  </a:cubicBezTo>
                  <a:cubicBezTo>
                    <a:pt x="83653" y="18676"/>
                    <a:pt x="82741" y="18276"/>
                    <a:pt x="81945" y="18276"/>
                  </a:cubicBezTo>
                  <a:cubicBezTo>
                    <a:pt x="81185" y="18276"/>
                    <a:pt x="80530" y="18641"/>
                    <a:pt x="79525" y="18641"/>
                  </a:cubicBezTo>
                  <a:cubicBezTo>
                    <a:pt x="78872" y="18641"/>
                    <a:pt x="78071" y="18487"/>
                    <a:pt x="76998" y="17979"/>
                  </a:cubicBezTo>
                  <a:cubicBezTo>
                    <a:pt x="73188" y="16169"/>
                    <a:pt x="66604" y="5727"/>
                    <a:pt x="62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5507225" y="2083350"/>
              <a:ext cx="1454375" cy="632850"/>
            </a:xfrm>
            <a:custGeom>
              <a:avLst/>
              <a:gdLst/>
              <a:ahLst/>
              <a:cxnLst/>
              <a:rect l="l" t="t" r="r" b="b"/>
              <a:pathLst>
                <a:path w="58175" h="25314" extrusionOk="0">
                  <a:moveTo>
                    <a:pt x="47470" y="1"/>
                  </a:moveTo>
                  <a:lnTo>
                    <a:pt x="46792" y="11217"/>
                  </a:lnTo>
                  <a:lnTo>
                    <a:pt x="44815" y="4656"/>
                  </a:lnTo>
                  <a:lnTo>
                    <a:pt x="44232" y="14038"/>
                  </a:lnTo>
                  <a:lnTo>
                    <a:pt x="44220" y="14038"/>
                  </a:lnTo>
                  <a:lnTo>
                    <a:pt x="42172" y="7240"/>
                  </a:lnTo>
                  <a:lnTo>
                    <a:pt x="41767" y="13860"/>
                  </a:lnTo>
                  <a:lnTo>
                    <a:pt x="40517" y="9716"/>
                  </a:lnTo>
                  <a:lnTo>
                    <a:pt x="40386" y="11788"/>
                  </a:lnTo>
                  <a:lnTo>
                    <a:pt x="37517" y="2287"/>
                  </a:lnTo>
                  <a:lnTo>
                    <a:pt x="36826" y="13693"/>
                  </a:lnTo>
                  <a:lnTo>
                    <a:pt x="34802" y="7002"/>
                  </a:lnTo>
                  <a:lnTo>
                    <a:pt x="34731" y="8204"/>
                  </a:lnTo>
                  <a:lnTo>
                    <a:pt x="33492" y="4585"/>
                  </a:lnTo>
                  <a:lnTo>
                    <a:pt x="32576" y="13812"/>
                  </a:lnTo>
                  <a:lnTo>
                    <a:pt x="30730" y="8466"/>
                  </a:lnTo>
                  <a:lnTo>
                    <a:pt x="30016" y="15705"/>
                  </a:lnTo>
                  <a:lnTo>
                    <a:pt x="29790" y="15729"/>
                  </a:lnTo>
                  <a:lnTo>
                    <a:pt x="28039" y="10645"/>
                  </a:lnTo>
                  <a:lnTo>
                    <a:pt x="27515" y="15991"/>
                  </a:lnTo>
                  <a:lnTo>
                    <a:pt x="27468" y="16003"/>
                  </a:lnTo>
                  <a:lnTo>
                    <a:pt x="26337" y="12717"/>
                  </a:lnTo>
                  <a:lnTo>
                    <a:pt x="26170" y="14419"/>
                  </a:lnTo>
                  <a:lnTo>
                    <a:pt x="23515" y="6680"/>
                  </a:lnTo>
                  <a:lnTo>
                    <a:pt x="22574" y="16062"/>
                  </a:lnTo>
                  <a:lnTo>
                    <a:pt x="20705" y="10609"/>
                  </a:lnTo>
                  <a:lnTo>
                    <a:pt x="20693" y="10633"/>
                  </a:lnTo>
                  <a:lnTo>
                    <a:pt x="17883" y="2465"/>
                  </a:lnTo>
                  <a:lnTo>
                    <a:pt x="16716" y="14288"/>
                  </a:lnTo>
                  <a:lnTo>
                    <a:pt x="14359" y="7442"/>
                  </a:lnTo>
                  <a:lnTo>
                    <a:pt x="13371" y="17384"/>
                  </a:lnTo>
                  <a:lnTo>
                    <a:pt x="10906" y="10228"/>
                  </a:lnTo>
                  <a:lnTo>
                    <a:pt x="10216" y="17217"/>
                  </a:lnTo>
                  <a:lnTo>
                    <a:pt x="8727" y="12883"/>
                  </a:lnTo>
                  <a:lnTo>
                    <a:pt x="8513" y="15062"/>
                  </a:lnTo>
                  <a:lnTo>
                    <a:pt x="5096" y="5132"/>
                  </a:lnTo>
                  <a:lnTo>
                    <a:pt x="3905" y="17170"/>
                  </a:lnTo>
                  <a:lnTo>
                    <a:pt x="1500" y="10181"/>
                  </a:lnTo>
                  <a:lnTo>
                    <a:pt x="0" y="25313"/>
                  </a:lnTo>
                  <a:lnTo>
                    <a:pt x="3310" y="24932"/>
                  </a:lnTo>
                  <a:lnTo>
                    <a:pt x="6441" y="24563"/>
                  </a:lnTo>
                  <a:lnTo>
                    <a:pt x="7584" y="24432"/>
                  </a:lnTo>
                  <a:lnTo>
                    <a:pt x="12502" y="23861"/>
                  </a:lnTo>
                  <a:lnTo>
                    <a:pt x="58174" y="18527"/>
                  </a:lnTo>
                  <a:lnTo>
                    <a:pt x="57472" y="12502"/>
                  </a:lnTo>
                  <a:lnTo>
                    <a:pt x="56817" y="12574"/>
                  </a:lnTo>
                  <a:lnTo>
                    <a:pt x="53745" y="2406"/>
                  </a:lnTo>
                  <a:lnTo>
                    <a:pt x="53138" y="12252"/>
                  </a:lnTo>
                  <a:lnTo>
                    <a:pt x="50768" y="4382"/>
                  </a:lnTo>
                  <a:lnTo>
                    <a:pt x="50435" y="9800"/>
                  </a:lnTo>
                  <a:lnTo>
                    <a:pt x="474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3861175" y="2566450"/>
              <a:ext cx="1465675" cy="377450"/>
            </a:xfrm>
            <a:custGeom>
              <a:avLst/>
              <a:gdLst/>
              <a:ahLst/>
              <a:cxnLst/>
              <a:rect l="l" t="t" r="r" b="b"/>
              <a:pathLst>
                <a:path w="58627" h="15098" extrusionOk="0">
                  <a:moveTo>
                    <a:pt x="20658" y="1"/>
                  </a:moveTo>
                  <a:lnTo>
                    <a:pt x="17991" y="8097"/>
                  </a:lnTo>
                  <a:lnTo>
                    <a:pt x="16526" y="3108"/>
                  </a:lnTo>
                  <a:lnTo>
                    <a:pt x="14276" y="9907"/>
                  </a:lnTo>
                  <a:lnTo>
                    <a:pt x="12752" y="4704"/>
                  </a:lnTo>
                  <a:lnTo>
                    <a:pt x="11169" y="9478"/>
                  </a:lnTo>
                  <a:lnTo>
                    <a:pt x="10252" y="6335"/>
                  </a:lnTo>
                  <a:lnTo>
                    <a:pt x="9752" y="7823"/>
                  </a:lnTo>
                  <a:lnTo>
                    <a:pt x="7632" y="608"/>
                  </a:lnTo>
                  <a:lnTo>
                    <a:pt x="4918" y="8835"/>
                  </a:lnTo>
                  <a:lnTo>
                    <a:pt x="3418" y="3751"/>
                  </a:lnTo>
                  <a:lnTo>
                    <a:pt x="1" y="14098"/>
                  </a:lnTo>
                  <a:lnTo>
                    <a:pt x="3334" y="14145"/>
                  </a:lnTo>
                  <a:lnTo>
                    <a:pt x="6489" y="14205"/>
                  </a:lnTo>
                  <a:lnTo>
                    <a:pt x="7632" y="14229"/>
                  </a:lnTo>
                  <a:lnTo>
                    <a:pt x="12585" y="14312"/>
                  </a:lnTo>
                  <a:lnTo>
                    <a:pt x="58555" y="15098"/>
                  </a:lnTo>
                  <a:lnTo>
                    <a:pt x="58627" y="10847"/>
                  </a:lnTo>
                  <a:lnTo>
                    <a:pt x="57972" y="10835"/>
                  </a:lnTo>
                  <a:lnTo>
                    <a:pt x="56222" y="3489"/>
                  </a:lnTo>
                  <a:lnTo>
                    <a:pt x="54364" y="10252"/>
                  </a:lnTo>
                  <a:lnTo>
                    <a:pt x="53019" y="4573"/>
                  </a:lnTo>
                  <a:lnTo>
                    <a:pt x="51995" y="8287"/>
                  </a:lnTo>
                  <a:lnTo>
                    <a:pt x="50316" y="1203"/>
                  </a:lnTo>
                  <a:lnTo>
                    <a:pt x="48209" y="8906"/>
                  </a:lnTo>
                  <a:lnTo>
                    <a:pt x="47078" y="4168"/>
                  </a:lnTo>
                  <a:lnTo>
                    <a:pt x="45316" y="10621"/>
                  </a:lnTo>
                  <a:lnTo>
                    <a:pt x="45304" y="10621"/>
                  </a:lnTo>
                  <a:lnTo>
                    <a:pt x="44125" y="5704"/>
                  </a:lnTo>
                  <a:lnTo>
                    <a:pt x="42887" y="10252"/>
                  </a:lnTo>
                  <a:lnTo>
                    <a:pt x="42172" y="7263"/>
                  </a:lnTo>
                  <a:lnTo>
                    <a:pt x="41780" y="8680"/>
                  </a:lnTo>
                  <a:lnTo>
                    <a:pt x="40148" y="1810"/>
                  </a:lnTo>
                  <a:lnTo>
                    <a:pt x="38005" y="9657"/>
                  </a:lnTo>
                  <a:lnTo>
                    <a:pt x="36862" y="4823"/>
                  </a:lnTo>
                  <a:lnTo>
                    <a:pt x="36636" y="5644"/>
                  </a:lnTo>
                  <a:lnTo>
                    <a:pt x="35862" y="3013"/>
                  </a:lnTo>
                  <a:lnTo>
                    <a:pt x="33779" y="9323"/>
                  </a:lnTo>
                  <a:lnTo>
                    <a:pt x="32636" y="5430"/>
                  </a:lnTo>
                  <a:lnTo>
                    <a:pt x="30993" y="10371"/>
                  </a:lnTo>
                  <a:lnTo>
                    <a:pt x="30766" y="10371"/>
                  </a:lnTo>
                  <a:lnTo>
                    <a:pt x="29683" y="6680"/>
                  </a:lnTo>
                  <a:lnTo>
                    <a:pt x="28480" y="10335"/>
                  </a:lnTo>
                  <a:lnTo>
                    <a:pt x="28433" y="10335"/>
                  </a:lnTo>
                  <a:lnTo>
                    <a:pt x="27730" y="7942"/>
                  </a:lnTo>
                  <a:lnTo>
                    <a:pt x="27349" y="9109"/>
                  </a:lnTo>
                  <a:lnTo>
                    <a:pt x="25694" y="3477"/>
                  </a:lnTo>
                  <a:lnTo>
                    <a:pt x="23575" y="9895"/>
                  </a:lnTo>
                  <a:lnTo>
                    <a:pt x="22408" y="5930"/>
                  </a:lnTo>
                  <a:lnTo>
                    <a:pt x="22408" y="5954"/>
                  </a:lnTo>
                  <a:lnTo>
                    <a:pt x="206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2290150" y="2307825"/>
              <a:ext cx="5427175" cy="1548400"/>
            </a:xfrm>
            <a:custGeom>
              <a:avLst/>
              <a:gdLst/>
              <a:ahLst/>
              <a:cxnLst/>
              <a:rect l="l" t="t" r="r" b="b"/>
              <a:pathLst>
                <a:path w="217087" h="61936" extrusionOk="0">
                  <a:moveTo>
                    <a:pt x="188163" y="1"/>
                  </a:moveTo>
                  <a:cubicBezTo>
                    <a:pt x="183575" y="1"/>
                    <a:pt x="177693" y="1282"/>
                    <a:pt x="170260" y="4047"/>
                  </a:cubicBezTo>
                  <a:cubicBezTo>
                    <a:pt x="154746" y="9822"/>
                    <a:pt x="137041" y="7750"/>
                    <a:pt x="128147" y="12274"/>
                  </a:cubicBezTo>
                  <a:cubicBezTo>
                    <a:pt x="105883" y="23621"/>
                    <a:pt x="83201" y="22026"/>
                    <a:pt x="76284" y="22966"/>
                  </a:cubicBezTo>
                  <a:cubicBezTo>
                    <a:pt x="69366" y="23907"/>
                    <a:pt x="64592" y="24895"/>
                    <a:pt x="54602" y="27681"/>
                  </a:cubicBezTo>
                  <a:cubicBezTo>
                    <a:pt x="8478" y="40552"/>
                    <a:pt x="0" y="58649"/>
                    <a:pt x="0" y="58649"/>
                  </a:cubicBezTo>
                  <a:lnTo>
                    <a:pt x="25682" y="59423"/>
                  </a:lnTo>
                  <a:lnTo>
                    <a:pt x="61830" y="61935"/>
                  </a:lnTo>
                  <a:lnTo>
                    <a:pt x="118718" y="59745"/>
                  </a:lnTo>
                  <a:lnTo>
                    <a:pt x="183142" y="59745"/>
                  </a:lnTo>
                  <a:lnTo>
                    <a:pt x="217087" y="55292"/>
                  </a:lnTo>
                  <a:lnTo>
                    <a:pt x="217087" y="16549"/>
                  </a:lnTo>
                  <a:cubicBezTo>
                    <a:pt x="217087" y="16549"/>
                    <a:pt x="199204" y="2857"/>
                    <a:pt x="194179" y="964"/>
                  </a:cubicBezTo>
                  <a:cubicBezTo>
                    <a:pt x="192485" y="330"/>
                    <a:pt x="190490" y="1"/>
                    <a:pt x="18816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5018475" y="2742250"/>
              <a:ext cx="1901150" cy="312675"/>
            </a:xfrm>
            <a:custGeom>
              <a:avLst/>
              <a:gdLst/>
              <a:ahLst/>
              <a:cxnLst/>
              <a:rect l="l" t="t" r="r" b="b"/>
              <a:pathLst>
                <a:path w="76046" h="12507" extrusionOk="0">
                  <a:moveTo>
                    <a:pt x="55315" y="1"/>
                  </a:moveTo>
                  <a:cubicBezTo>
                    <a:pt x="44015" y="1"/>
                    <a:pt x="34873" y="5142"/>
                    <a:pt x="30290" y="6458"/>
                  </a:cubicBezTo>
                  <a:cubicBezTo>
                    <a:pt x="25275" y="7907"/>
                    <a:pt x="18289" y="9554"/>
                    <a:pt x="13256" y="9554"/>
                  </a:cubicBezTo>
                  <a:cubicBezTo>
                    <a:pt x="12912" y="9554"/>
                    <a:pt x="12576" y="9546"/>
                    <a:pt x="12252" y="9530"/>
                  </a:cubicBezTo>
                  <a:cubicBezTo>
                    <a:pt x="12062" y="9521"/>
                    <a:pt x="11870" y="9516"/>
                    <a:pt x="11676" y="9516"/>
                  </a:cubicBezTo>
                  <a:cubicBezTo>
                    <a:pt x="7490" y="9516"/>
                    <a:pt x="2169" y="11594"/>
                    <a:pt x="515" y="12286"/>
                  </a:cubicBezTo>
                  <a:lnTo>
                    <a:pt x="515" y="12286"/>
                  </a:lnTo>
                  <a:cubicBezTo>
                    <a:pt x="1612" y="11873"/>
                    <a:pt x="2873" y="11742"/>
                    <a:pt x="4316" y="11742"/>
                  </a:cubicBezTo>
                  <a:cubicBezTo>
                    <a:pt x="6782" y="11742"/>
                    <a:pt x="9782" y="12123"/>
                    <a:pt x="13413" y="12123"/>
                  </a:cubicBezTo>
                  <a:cubicBezTo>
                    <a:pt x="17378" y="12123"/>
                    <a:pt x="22096" y="11669"/>
                    <a:pt x="27694" y="9768"/>
                  </a:cubicBezTo>
                  <a:cubicBezTo>
                    <a:pt x="39753" y="5678"/>
                    <a:pt x="52163" y="3644"/>
                    <a:pt x="59219" y="3644"/>
                  </a:cubicBezTo>
                  <a:cubicBezTo>
                    <a:pt x="60482" y="3644"/>
                    <a:pt x="61573" y="3709"/>
                    <a:pt x="62460" y="3839"/>
                  </a:cubicBezTo>
                  <a:cubicBezTo>
                    <a:pt x="68306" y="4708"/>
                    <a:pt x="76045" y="6661"/>
                    <a:pt x="76045" y="6661"/>
                  </a:cubicBezTo>
                  <a:cubicBezTo>
                    <a:pt x="76045" y="6661"/>
                    <a:pt x="66235" y="1315"/>
                    <a:pt x="61127" y="470"/>
                  </a:cubicBezTo>
                  <a:cubicBezTo>
                    <a:pt x="59137" y="143"/>
                    <a:pt x="57196" y="1"/>
                    <a:pt x="55315" y="1"/>
                  </a:cubicBezTo>
                  <a:close/>
                  <a:moveTo>
                    <a:pt x="515" y="12286"/>
                  </a:moveTo>
                  <a:lnTo>
                    <a:pt x="515" y="12286"/>
                  </a:lnTo>
                  <a:cubicBezTo>
                    <a:pt x="339" y="12352"/>
                    <a:pt x="167" y="12425"/>
                    <a:pt x="0" y="12507"/>
                  </a:cubicBezTo>
                  <a:cubicBezTo>
                    <a:pt x="0" y="12507"/>
                    <a:pt x="184" y="12424"/>
                    <a:pt x="515" y="12286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4752350" y="3066225"/>
              <a:ext cx="558725" cy="142600"/>
            </a:xfrm>
            <a:custGeom>
              <a:avLst/>
              <a:gdLst/>
              <a:ahLst/>
              <a:cxnLst/>
              <a:rect l="l" t="t" r="r" b="b"/>
              <a:pathLst>
                <a:path w="22349" h="5704" extrusionOk="0">
                  <a:moveTo>
                    <a:pt x="11371" y="0"/>
                  </a:moveTo>
                  <a:cubicBezTo>
                    <a:pt x="9919" y="0"/>
                    <a:pt x="8681" y="1084"/>
                    <a:pt x="8180" y="2608"/>
                  </a:cubicBezTo>
                  <a:cubicBezTo>
                    <a:pt x="7561" y="2012"/>
                    <a:pt x="6728" y="1643"/>
                    <a:pt x="5799" y="1643"/>
                  </a:cubicBezTo>
                  <a:cubicBezTo>
                    <a:pt x="4120" y="1643"/>
                    <a:pt x="2739" y="2858"/>
                    <a:pt x="2454" y="4453"/>
                  </a:cubicBezTo>
                  <a:cubicBezTo>
                    <a:pt x="2227" y="4334"/>
                    <a:pt x="1977" y="4275"/>
                    <a:pt x="1703" y="4275"/>
                  </a:cubicBezTo>
                  <a:cubicBezTo>
                    <a:pt x="846" y="4275"/>
                    <a:pt x="144" y="4894"/>
                    <a:pt x="1" y="5703"/>
                  </a:cubicBezTo>
                  <a:lnTo>
                    <a:pt x="22349" y="5703"/>
                  </a:lnTo>
                  <a:cubicBezTo>
                    <a:pt x="22349" y="4370"/>
                    <a:pt x="21265" y="3286"/>
                    <a:pt x="19932" y="3286"/>
                  </a:cubicBezTo>
                  <a:cubicBezTo>
                    <a:pt x="19599" y="3286"/>
                    <a:pt x="19277" y="3346"/>
                    <a:pt x="18979" y="3477"/>
                  </a:cubicBezTo>
                  <a:cubicBezTo>
                    <a:pt x="18598" y="2084"/>
                    <a:pt x="17324" y="1072"/>
                    <a:pt x="15812" y="1072"/>
                  </a:cubicBezTo>
                  <a:cubicBezTo>
                    <a:pt x="15181" y="1072"/>
                    <a:pt x="14586" y="1250"/>
                    <a:pt x="14074" y="1572"/>
                  </a:cubicBezTo>
                  <a:cubicBezTo>
                    <a:pt x="13443" y="619"/>
                    <a:pt x="12479" y="0"/>
                    <a:pt x="1137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4967575" y="2996275"/>
              <a:ext cx="833750" cy="212550"/>
            </a:xfrm>
            <a:custGeom>
              <a:avLst/>
              <a:gdLst/>
              <a:ahLst/>
              <a:cxnLst/>
              <a:rect l="l" t="t" r="r" b="b"/>
              <a:pathLst>
                <a:path w="33350" h="8502" extrusionOk="0">
                  <a:moveTo>
                    <a:pt x="16978" y="0"/>
                  </a:moveTo>
                  <a:cubicBezTo>
                    <a:pt x="14800" y="0"/>
                    <a:pt x="12942" y="1608"/>
                    <a:pt x="12204" y="3882"/>
                  </a:cubicBezTo>
                  <a:cubicBezTo>
                    <a:pt x="11287" y="2989"/>
                    <a:pt x="10037" y="2441"/>
                    <a:pt x="8656" y="2441"/>
                  </a:cubicBezTo>
                  <a:cubicBezTo>
                    <a:pt x="6168" y="2441"/>
                    <a:pt x="4096" y="4251"/>
                    <a:pt x="3679" y="6632"/>
                  </a:cubicBezTo>
                  <a:cubicBezTo>
                    <a:pt x="3334" y="6465"/>
                    <a:pt x="2953" y="6358"/>
                    <a:pt x="2548" y="6358"/>
                  </a:cubicBezTo>
                  <a:cubicBezTo>
                    <a:pt x="1274" y="6358"/>
                    <a:pt x="214" y="7287"/>
                    <a:pt x="0" y="8501"/>
                  </a:cubicBezTo>
                  <a:lnTo>
                    <a:pt x="33349" y="8501"/>
                  </a:lnTo>
                  <a:cubicBezTo>
                    <a:pt x="33349" y="6501"/>
                    <a:pt x="31730" y="4882"/>
                    <a:pt x="29730" y="4882"/>
                  </a:cubicBezTo>
                  <a:cubicBezTo>
                    <a:pt x="29230" y="4882"/>
                    <a:pt x="28754" y="4989"/>
                    <a:pt x="28313" y="5179"/>
                  </a:cubicBezTo>
                  <a:cubicBezTo>
                    <a:pt x="27742" y="3108"/>
                    <a:pt x="25849" y="1584"/>
                    <a:pt x="23586" y="1584"/>
                  </a:cubicBezTo>
                  <a:cubicBezTo>
                    <a:pt x="22634" y="1584"/>
                    <a:pt x="21753" y="1858"/>
                    <a:pt x="21003" y="2334"/>
                  </a:cubicBezTo>
                  <a:cubicBezTo>
                    <a:pt x="20062" y="917"/>
                    <a:pt x="18610" y="0"/>
                    <a:pt x="16978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5471500" y="2831950"/>
              <a:ext cx="195575" cy="150950"/>
            </a:xfrm>
            <a:custGeom>
              <a:avLst/>
              <a:gdLst/>
              <a:ahLst/>
              <a:cxnLst/>
              <a:rect l="l" t="t" r="r" b="b"/>
              <a:pathLst>
                <a:path w="7823" h="6038" extrusionOk="0">
                  <a:moveTo>
                    <a:pt x="1715" y="1"/>
                  </a:moveTo>
                  <a:lnTo>
                    <a:pt x="0" y="287"/>
                  </a:lnTo>
                  <a:lnTo>
                    <a:pt x="6132" y="6037"/>
                  </a:lnTo>
                  <a:lnTo>
                    <a:pt x="7823" y="5847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5373875" y="2839100"/>
              <a:ext cx="263450" cy="441150"/>
            </a:xfrm>
            <a:custGeom>
              <a:avLst/>
              <a:gdLst/>
              <a:ahLst/>
              <a:cxnLst/>
              <a:rect l="l" t="t" r="r" b="b"/>
              <a:pathLst>
                <a:path w="10538" h="17646" extrusionOk="0">
                  <a:moveTo>
                    <a:pt x="4917" y="1"/>
                  </a:moveTo>
                  <a:lnTo>
                    <a:pt x="0" y="6323"/>
                  </a:lnTo>
                  <a:lnTo>
                    <a:pt x="0" y="17646"/>
                  </a:lnTo>
                  <a:lnTo>
                    <a:pt x="10537" y="15919"/>
                  </a:lnTo>
                  <a:lnTo>
                    <a:pt x="10537" y="5180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5373875" y="2839100"/>
              <a:ext cx="263450" cy="441150"/>
            </a:xfrm>
            <a:custGeom>
              <a:avLst/>
              <a:gdLst/>
              <a:ahLst/>
              <a:cxnLst/>
              <a:rect l="l" t="t" r="r" b="b"/>
              <a:pathLst>
                <a:path w="10538" h="17646" extrusionOk="0">
                  <a:moveTo>
                    <a:pt x="4917" y="1"/>
                  </a:moveTo>
                  <a:lnTo>
                    <a:pt x="0" y="6323"/>
                  </a:lnTo>
                  <a:lnTo>
                    <a:pt x="0" y="17646"/>
                  </a:lnTo>
                  <a:lnTo>
                    <a:pt x="10537" y="15919"/>
                  </a:lnTo>
                  <a:lnTo>
                    <a:pt x="10537" y="5180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5155100" y="2954300"/>
              <a:ext cx="218800" cy="324475"/>
            </a:xfrm>
            <a:custGeom>
              <a:avLst/>
              <a:gdLst/>
              <a:ahLst/>
              <a:cxnLst/>
              <a:rect l="l" t="t" r="r" b="b"/>
              <a:pathLst>
                <a:path w="8752" h="12979" extrusionOk="0">
                  <a:moveTo>
                    <a:pt x="0" y="0"/>
                  </a:moveTo>
                  <a:lnTo>
                    <a:pt x="0" y="10680"/>
                  </a:lnTo>
                  <a:lnTo>
                    <a:pt x="8751" y="12978"/>
                  </a:lnTo>
                  <a:lnTo>
                    <a:pt x="8751" y="20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5125325" y="2839100"/>
              <a:ext cx="389050" cy="206600"/>
            </a:xfrm>
            <a:custGeom>
              <a:avLst/>
              <a:gdLst/>
              <a:ahLst/>
              <a:cxnLst/>
              <a:rect l="l" t="t" r="r" b="b"/>
              <a:pathLst>
                <a:path w="15562" h="8264" extrusionOk="0">
                  <a:moveTo>
                    <a:pt x="15562" y="1"/>
                  </a:moveTo>
                  <a:lnTo>
                    <a:pt x="0" y="5763"/>
                  </a:lnTo>
                  <a:lnTo>
                    <a:pt x="0" y="6049"/>
                  </a:lnTo>
                  <a:lnTo>
                    <a:pt x="9978" y="8264"/>
                  </a:lnTo>
                  <a:lnTo>
                    <a:pt x="15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5125325" y="2804875"/>
              <a:ext cx="389050" cy="233675"/>
            </a:xfrm>
            <a:custGeom>
              <a:avLst/>
              <a:gdLst/>
              <a:ahLst/>
              <a:cxnLst/>
              <a:rect l="l" t="t" r="r" b="b"/>
              <a:pathLst>
                <a:path w="15562" h="9347" extrusionOk="0">
                  <a:moveTo>
                    <a:pt x="6251" y="1"/>
                  </a:moveTo>
                  <a:lnTo>
                    <a:pt x="0" y="7132"/>
                  </a:lnTo>
                  <a:lnTo>
                    <a:pt x="9978" y="9347"/>
                  </a:lnTo>
                  <a:lnTo>
                    <a:pt x="15562" y="1084"/>
                  </a:lnTo>
                  <a:lnTo>
                    <a:pt x="6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5173250" y="3046875"/>
              <a:ext cx="36325" cy="88125"/>
            </a:xfrm>
            <a:custGeom>
              <a:avLst/>
              <a:gdLst/>
              <a:ahLst/>
              <a:cxnLst/>
              <a:rect l="l" t="t" r="r" b="b"/>
              <a:pathLst>
                <a:path w="1453" h="3525" extrusionOk="0">
                  <a:moveTo>
                    <a:pt x="0" y="0"/>
                  </a:moveTo>
                  <a:lnTo>
                    <a:pt x="0" y="3203"/>
                  </a:lnTo>
                  <a:lnTo>
                    <a:pt x="1453" y="3525"/>
                  </a:lnTo>
                  <a:lnTo>
                    <a:pt x="1453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5310475" y="3080500"/>
              <a:ext cx="36325" cy="87850"/>
            </a:xfrm>
            <a:custGeom>
              <a:avLst/>
              <a:gdLst/>
              <a:ahLst/>
              <a:cxnLst/>
              <a:rect l="l" t="t" r="r" b="b"/>
              <a:pathLst>
                <a:path w="1453" h="3514" extrusionOk="0">
                  <a:moveTo>
                    <a:pt x="0" y="1"/>
                  </a:moveTo>
                  <a:lnTo>
                    <a:pt x="0" y="3203"/>
                  </a:lnTo>
                  <a:lnTo>
                    <a:pt x="1453" y="3513"/>
                  </a:lnTo>
                  <a:lnTo>
                    <a:pt x="1453" y="3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5242900" y="3066825"/>
              <a:ext cx="36325" cy="187250"/>
            </a:xfrm>
            <a:custGeom>
              <a:avLst/>
              <a:gdLst/>
              <a:ahLst/>
              <a:cxnLst/>
              <a:rect l="l" t="t" r="r" b="b"/>
              <a:pathLst>
                <a:path w="1453" h="7490" extrusionOk="0">
                  <a:moveTo>
                    <a:pt x="0" y="0"/>
                  </a:moveTo>
                  <a:lnTo>
                    <a:pt x="0" y="7084"/>
                  </a:lnTo>
                  <a:lnTo>
                    <a:pt x="1453" y="7489"/>
                  </a:lnTo>
                  <a:lnTo>
                    <a:pt x="1453" y="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5442625" y="2976325"/>
              <a:ext cx="57775" cy="72050"/>
            </a:xfrm>
            <a:custGeom>
              <a:avLst/>
              <a:gdLst/>
              <a:ahLst/>
              <a:cxnLst/>
              <a:rect l="l" t="t" r="r" b="b"/>
              <a:pathLst>
                <a:path w="2311" h="2882" extrusionOk="0">
                  <a:moveTo>
                    <a:pt x="2310" y="1"/>
                  </a:moveTo>
                  <a:lnTo>
                    <a:pt x="0" y="524"/>
                  </a:lnTo>
                  <a:lnTo>
                    <a:pt x="0" y="2882"/>
                  </a:lnTo>
                  <a:lnTo>
                    <a:pt x="2310" y="2358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5442625" y="3070975"/>
              <a:ext cx="151525" cy="89325"/>
            </a:xfrm>
            <a:custGeom>
              <a:avLst/>
              <a:gdLst/>
              <a:ahLst/>
              <a:cxnLst/>
              <a:rect l="l" t="t" r="r" b="b"/>
              <a:pathLst>
                <a:path w="6061" h="3573" extrusionOk="0">
                  <a:moveTo>
                    <a:pt x="6061" y="1"/>
                  </a:moveTo>
                  <a:lnTo>
                    <a:pt x="0" y="1215"/>
                  </a:lnTo>
                  <a:lnTo>
                    <a:pt x="0" y="3573"/>
                  </a:lnTo>
                  <a:lnTo>
                    <a:pt x="6061" y="2358"/>
                  </a:lnTo>
                  <a:lnTo>
                    <a:pt x="6061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5521800" y="2962050"/>
              <a:ext cx="57475" cy="71750"/>
            </a:xfrm>
            <a:custGeom>
              <a:avLst/>
              <a:gdLst/>
              <a:ahLst/>
              <a:cxnLst/>
              <a:rect l="l" t="t" r="r" b="b"/>
              <a:pathLst>
                <a:path w="2299" h="2870" extrusionOk="0">
                  <a:moveTo>
                    <a:pt x="2298" y="0"/>
                  </a:moveTo>
                  <a:lnTo>
                    <a:pt x="1" y="512"/>
                  </a:lnTo>
                  <a:lnTo>
                    <a:pt x="1" y="2869"/>
                  </a:lnTo>
                  <a:lnTo>
                    <a:pt x="2298" y="2357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6198075" y="2817075"/>
              <a:ext cx="238450" cy="125350"/>
            </a:xfrm>
            <a:custGeom>
              <a:avLst/>
              <a:gdLst/>
              <a:ahLst/>
              <a:cxnLst/>
              <a:rect l="l" t="t" r="r" b="b"/>
              <a:pathLst>
                <a:path w="9538" h="5014" extrusionOk="0">
                  <a:moveTo>
                    <a:pt x="2096" y="1"/>
                  </a:moveTo>
                  <a:lnTo>
                    <a:pt x="1" y="239"/>
                  </a:lnTo>
                  <a:lnTo>
                    <a:pt x="7478" y="5013"/>
                  </a:lnTo>
                  <a:lnTo>
                    <a:pt x="9537" y="4847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6079025" y="2823025"/>
              <a:ext cx="321475" cy="366450"/>
            </a:xfrm>
            <a:custGeom>
              <a:avLst/>
              <a:gdLst/>
              <a:ahLst/>
              <a:cxnLst/>
              <a:rect l="l" t="t" r="r" b="b"/>
              <a:pathLst>
                <a:path w="12859" h="14658" extrusionOk="0">
                  <a:moveTo>
                    <a:pt x="6001" y="1"/>
                  </a:moveTo>
                  <a:lnTo>
                    <a:pt x="0" y="5251"/>
                  </a:lnTo>
                  <a:lnTo>
                    <a:pt x="0" y="14657"/>
                  </a:lnTo>
                  <a:lnTo>
                    <a:pt x="12859" y="13217"/>
                  </a:lnTo>
                  <a:lnTo>
                    <a:pt x="12859" y="4299"/>
                  </a:lnTo>
                  <a:lnTo>
                    <a:pt x="600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6079025" y="2823025"/>
              <a:ext cx="321475" cy="366450"/>
            </a:xfrm>
            <a:custGeom>
              <a:avLst/>
              <a:gdLst/>
              <a:ahLst/>
              <a:cxnLst/>
              <a:rect l="l" t="t" r="r" b="b"/>
              <a:pathLst>
                <a:path w="12859" h="14658" extrusionOk="0">
                  <a:moveTo>
                    <a:pt x="6001" y="1"/>
                  </a:moveTo>
                  <a:lnTo>
                    <a:pt x="0" y="5251"/>
                  </a:lnTo>
                  <a:lnTo>
                    <a:pt x="0" y="14657"/>
                  </a:lnTo>
                  <a:lnTo>
                    <a:pt x="12859" y="13217"/>
                  </a:lnTo>
                  <a:lnTo>
                    <a:pt x="12859" y="4299"/>
                  </a:lnTo>
                  <a:lnTo>
                    <a:pt x="6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5812025" y="2918575"/>
              <a:ext cx="267000" cy="269700"/>
            </a:xfrm>
            <a:custGeom>
              <a:avLst/>
              <a:gdLst/>
              <a:ahLst/>
              <a:cxnLst/>
              <a:rect l="l" t="t" r="r" b="b"/>
              <a:pathLst>
                <a:path w="10680" h="10788" extrusionOk="0">
                  <a:moveTo>
                    <a:pt x="0" y="1"/>
                  </a:moveTo>
                  <a:lnTo>
                    <a:pt x="0" y="8871"/>
                  </a:lnTo>
                  <a:lnTo>
                    <a:pt x="10680" y="10788"/>
                  </a:lnTo>
                  <a:lnTo>
                    <a:pt x="10680" y="16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5775700" y="2823025"/>
              <a:ext cx="474775" cy="171475"/>
            </a:xfrm>
            <a:custGeom>
              <a:avLst/>
              <a:gdLst/>
              <a:ahLst/>
              <a:cxnLst/>
              <a:rect l="l" t="t" r="r" b="b"/>
              <a:pathLst>
                <a:path w="18991" h="6859" extrusionOk="0">
                  <a:moveTo>
                    <a:pt x="18991" y="1"/>
                  </a:moveTo>
                  <a:lnTo>
                    <a:pt x="1" y="4787"/>
                  </a:lnTo>
                  <a:lnTo>
                    <a:pt x="1" y="5025"/>
                  </a:lnTo>
                  <a:lnTo>
                    <a:pt x="12181" y="6859"/>
                  </a:lnTo>
                  <a:lnTo>
                    <a:pt x="18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5775700" y="2794750"/>
              <a:ext cx="474775" cy="193800"/>
            </a:xfrm>
            <a:custGeom>
              <a:avLst/>
              <a:gdLst/>
              <a:ahLst/>
              <a:cxnLst/>
              <a:rect l="l" t="t" r="r" b="b"/>
              <a:pathLst>
                <a:path w="18991" h="7752" extrusionOk="0">
                  <a:moveTo>
                    <a:pt x="7621" y="1"/>
                  </a:moveTo>
                  <a:lnTo>
                    <a:pt x="1" y="5918"/>
                  </a:lnTo>
                  <a:lnTo>
                    <a:pt x="12181" y="7752"/>
                  </a:lnTo>
                  <a:lnTo>
                    <a:pt x="18991" y="894"/>
                  </a:lnTo>
                  <a:lnTo>
                    <a:pt x="7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5834050" y="2995675"/>
              <a:ext cx="44375" cy="78900"/>
            </a:xfrm>
            <a:custGeom>
              <a:avLst/>
              <a:gdLst/>
              <a:ahLst/>
              <a:cxnLst/>
              <a:rect l="l" t="t" r="r" b="b"/>
              <a:pathLst>
                <a:path w="1775" h="3156" extrusionOk="0">
                  <a:moveTo>
                    <a:pt x="0" y="0"/>
                  </a:moveTo>
                  <a:lnTo>
                    <a:pt x="0" y="2894"/>
                  </a:lnTo>
                  <a:lnTo>
                    <a:pt x="1774" y="3156"/>
                  </a:lnTo>
                  <a:lnTo>
                    <a:pt x="1774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6001625" y="3023350"/>
              <a:ext cx="44375" cy="79200"/>
            </a:xfrm>
            <a:custGeom>
              <a:avLst/>
              <a:gdLst/>
              <a:ahLst/>
              <a:cxnLst/>
              <a:rect l="l" t="t" r="r" b="b"/>
              <a:pathLst>
                <a:path w="1775" h="3168" extrusionOk="0">
                  <a:moveTo>
                    <a:pt x="0" y="1"/>
                  </a:moveTo>
                  <a:lnTo>
                    <a:pt x="0" y="2906"/>
                  </a:lnTo>
                  <a:lnTo>
                    <a:pt x="1774" y="3168"/>
                  </a:lnTo>
                  <a:lnTo>
                    <a:pt x="1774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5919175" y="3012050"/>
              <a:ext cx="44375" cy="155400"/>
            </a:xfrm>
            <a:custGeom>
              <a:avLst/>
              <a:gdLst/>
              <a:ahLst/>
              <a:cxnLst/>
              <a:rect l="l" t="t" r="r" b="b"/>
              <a:pathLst>
                <a:path w="1775" h="6216" extrusionOk="0">
                  <a:moveTo>
                    <a:pt x="0" y="0"/>
                  </a:moveTo>
                  <a:lnTo>
                    <a:pt x="0" y="5882"/>
                  </a:lnTo>
                  <a:lnTo>
                    <a:pt x="1774" y="6215"/>
                  </a:lnTo>
                  <a:lnTo>
                    <a:pt x="1774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6135575" y="3015625"/>
              <a:ext cx="52700" cy="73525"/>
            </a:xfrm>
            <a:custGeom>
              <a:avLst/>
              <a:gdLst/>
              <a:ahLst/>
              <a:cxnLst/>
              <a:rect l="l" t="t" r="r" b="b"/>
              <a:pathLst>
                <a:path w="2108" h="2941" extrusionOk="0">
                  <a:moveTo>
                    <a:pt x="2108" y="0"/>
                  </a:moveTo>
                  <a:lnTo>
                    <a:pt x="0" y="286"/>
                  </a:lnTo>
                  <a:lnTo>
                    <a:pt x="0" y="2941"/>
                  </a:lnTo>
                  <a:lnTo>
                    <a:pt x="2108" y="2655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6225750" y="3004300"/>
              <a:ext cx="52725" cy="73550"/>
            </a:xfrm>
            <a:custGeom>
              <a:avLst/>
              <a:gdLst/>
              <a:ahLst/>
              <a:cxnLst/>
              <a:rect l="l" t="t" r="r" b="b"/>
              <a:pathLst>
                <a:path w="2109" h="2942" extrusionOk="0">
                  <a:moveTo>
                    <a:pt x="2108" y="1"/>
                  </a:moveTo>
                  <a:lnTo>
                    <a:pt x="1" y="286"/>
                  </a:lnTo>
                  <a:lnTo>
                    <a:pt x="1" y="2942"/>
                  </a:lnTo>
                  <a:lnTo>
                    <a:pt x="2108" y="2656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6310875" y="2994775"/>
              <a:ext cx="52725" cy="73550"/>
            </a:xfrm>
            <a:custGeom>
              <a:avLst/>
              <a:gdLst/>
              <a:ahLst/>
              <a:cxnLst/>
              <a:rect l="l" t="t" r="r" b="b"/>
              <a:pathLst>
                <a:path w="2109" h="2942" extrusionOk="0">
                  <a:moveTo>
                    <a:pt x="2108" y="1"/>
                  </a:moveTo>
                  <a:lnTo>
                    <a:pt x="1" y="286"/>
                  </a:lnTo>
                  <a:lnTo>
                    <a:pt x="1" y="2942"/>
                  </a:lnTo>
                  <a:lnTo>
                    <a:pt x="2108" y="2656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5982875" y="3122475"/>
              <a:ext cx="353325" cy="90225"/>
            </a:xfrm>
            <a:custGeom>
              <a:avLst/>
              <a:gdLst/>
              <a:ahLst/>
              <a:cxnLst/>
              <a:rect l="l" t="t" r="r" b="b"/>
              <a:pathLst>
                <a:path w="14133" h="3609" extrusionOk="0">
                  <a:moveTo>
                    <a:pt x="7192" y="0"/>
                  </a:moveTo>
                  <a:cubicBezTo>
                    <a:pt x="6275" y="0"/>
                    <a:pt x="5489" y="679"/>
                    <a:pt x="5168" y="1644"/>
                  </a:cubicBezTo>
                  <a:cubicBezTo>
                    <a:pt x="4787" y="1263"/>
                    <a:pt x="4251" y="1036"/>
                    <a:pt x="3667" y="1036"/>
                  </a:cubicBezTo>
                  <a:cubicBezTo>
                    <a:pt x="2608" y="1036"/>
                    <a:pt x="1727" y="1798"/>
                    <a:pt x="1548" y="2810"/>
                  </a:cubicBezTo>
                  <a:cubicBezTo>
                    <a:pt x="1405" y="2739"/>
                    <a:pt x="1250" y="2691"/>
                    <a:pt x="1072" y="2691"/>
                  </a:cubicBezTo>
                  <a:cubicBezTo>
                    <a:pt x="536" y="2691"/>
                    <a:pt x="84" y="3084"/>
                    <a:pt x="0" y="3608"/>
                  </a:cubicBezTo>
                  <a:lnTo>
                    <a:pt x="14133" y="3608"/>
                  </a:lnTo>
                  <a:cubicBezTo>
                    <a:pt x="14133" y="3608"/>
                    <a:pt x="14133" y="3596"/>
                    <a:pt x="14133" y="3596"/>
                  </a:cubicBezTo>
                  <a:cubicBezTo>
                    <a:pt x="14133" y="2751"/>
                    <a:pt x="13454" y="2072"/>
                    <a:pt x="12609" y="2072"/>
                  </a:cubicBezTo>
                  <a:cubicBezTo>
                    <a:pt x="12395" y="2072"/>
                    <a:pt x="12192" y="2120"/>
                    <a:pt x="12002" y="2191"/>
                  </a:cubicBezTo>
                  <a:cubicBezTo>
                    <a:pt x="11752" y="1322"/>
                    <a:pt x="10954" y="667"/>
                    <a:pt x="10002" y="667"/>
                  </a:cubicBezTo>
                  <a:cubicBezTo>
                    <a:pt x="9597" y="667"/>
                    <a:pt x="9216" y="786"/>
                    <a:pt x="8906" y="989"/>
                  </a:cubicBezTo>
                  <a:cubicBezTo>
                    <a:pt x="8501" y="381"/>
                    <a:pt x="7882" y="0"/>
                    <a:pt x="7192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6149550" y="3167425"/>
              <a:ext cx="285175" cy="72950"/>
            </a:xfrm>
            <a:custGeom>
              <a:avLst/>
              <a:gdLst/>
              <a:ahLst/>
              <a:cxnLst/>
              <a:rect l="l" t="t" r="r" b="b"/>
              <a:pathLst>
                <a:path w="11407" h="2918" extrusionOk="0">
                  <a:moveTo>
                    <a:pt x="5811" y="0"/>
                  </a:moveTo>
                  <a:cubicBezTo>
                    <a:pt x="5061" y="0"/>
                    <a:pt x="4430" y="560"/>
                    <a:pt x="4168" y="1334"/>
                  </a:cubicBezTo>
                  <a:cubicBezTo>
                    <a:pt x="3858" y="1024"/>
                    <a:pt x="3430" y="834"/>
                    <a:pt x="2965" y="834"/>
                  </a:cubicBezTo>
                  <a:cubicBezTo>
                    <a:pt x="2108" y="834"/>
                    <a:pt x="1394" y="1453"/>
                    <a:pt x="1251" y="2274"/>
                  </a:cubicBezTo>
                  <a:cubicBezTo>
                    <a:pt x="1132" y="2215"/>
                    <a:pt x="1013" y="2179"/>
                    <a:pt x="870" y="2179"/>
                  </a:cubicBezTo>
                  <a:cubicBezTo>
                    <a:pt x="429" y="2179"/>
                    <a:pt x="72" y="2501"/>
                    <a:pt x="1" y="2917"/>
                  </a:cubicBezTo>
                  <a:lnTo>
                    <a:pt x="11407" y="2917"/>
                  </a:lnTo>
                  <a:cubicBezTo>
                    <a:pt x="11407" y="2917"/>
                    <a:pt x="11407" y="2917"/>
                    <a:pt x="11407" y="2905"/>
                  </a:cubicBezTo>
                  <a:cubicBezTo>
                    <a:pt x="11407" y="2227"/>
                    <a:pt x="10859" y="1679"/>
                    <a:pt x="10169" y="1679"/>
                  </a:cubicBezTo>
                  <a:cubicBezTo>
                    <a:pt x="10002" y="1679"/>
                    <a:pt x="9835" y="1715"/>
                    <a:pt x="9681" y="1774"/>
                  </a:cubicBezTo>
                  <a:cubicBezTo>
                    <a:pt x="9490" y="1072"/>
                    <a:pt x="8835" y="548"/>
                    <a:pt x="8073" y="548"/>
                  </a:cubicBezTo>
                  <a:cubicBezTo>
                    <a:pt x="7740" y="548"/>
                    <a:pt x="7442" y="643"/>
                    <a:pt x="7180" y="798"/>
                  </a:cubicBezTo>
                  <a:cubicBezTo>
                    <a:pt x="6859" y="310"/>
                    <a:pt x="6371" y="0"/>
                    <a:pt x="5811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146200" y="3199875"/>
              <a:ext cx="613200" cy="156575"/>
            </a:xfrm>
            <a:custGeom>
              <a:avLst/>
              <a:gdLst/>
              <a:ahLst/>
              <a:cxnLst/>
              <a:rect l="l" t="t" r="r" b="b"/>
              <a:pathLst>
                <a:path w="24528" h="6263" extrusionOk="0">
                  <a:moveTo>
                    <a:pt x="12478" y="0"/>
                  </a:moveTo>
                  <a:cubicBezTo>
                    <a:pt x="10883" y="0"/>
                    <a:pt x="9514" y="1191"/>
                    <a:pt x="8966" y="2858"/>
                  </a:cubicBezTo>
                  <a:cubicBezTo>
                    <a:pt x="8299" y="2203"/>
                    <a:pt x="7383" y="1798"/>
                    <a:pt x="6371" y="1798"/>
                  </a:cubicBezTo>
                  <a:cubicBezTo>
                    <a:pt x="4525" y="1798"/>
                    <a:pt x="3001" y="3131"/>
                    <a:pt x="2692" y="4882"/>
                  </a:cubicBezTo>
                  <a:cubicBezTo>
                    <a:pt x="2442" y="4763"/>
                    <a:pt x="2168" y="4679"/>
                    <a:pt x="1870" y="4679"/>
                  </a:cubicBezTo>
                  <a:cubicBezTo>
                    <a:pt x="929" y="4679"/>
                    <a:pt x="156" y="5358"/>
                    <a:pt x="1" y="6263"/>
                  </a:cubicBezTo>
                  <a:lnTo>
                    <a:pt x="24528" y="6263"/>
                  </a:lnTo>
                  <a:cubicBezTo>
                    <a:pt x="24528" y="6251"/>
                    <a:pt x="24528" y="6251"/>
                    <a:pt x="24528" y="6251"/>
                  </a:cubicBezTo>
                  <a:cubicBezTo>
                    <a:pt x="24528" y="4786"/>
                    <a:pt x="23337" y="3596"/>
                    <a:pt x="21873" y="3596"/>
                  </a:cubicBezTo>
                  <a:cubicBezTo>
                    <a:pt x="21503" y="3596"/>
                    <a:pt x="21146" y="3679"/>
                    <a:pt x="20825" y="3810"/>
                  </a:cubicBezTo>
                  <a:cubicBezTo>
                    <a:pt x="20396" y="2286"/>
                    <a:pt x="19003" y="1167"/>
                    <a:pt x="17348" y="1167"/>
                  </a:cubicBezTo>
                  <a:cubicBezTo>
                    <a:pt x="16646" y="1167"/>
                    <a:pt x="16003" y="1369"/>
                    <a:pt x="15443" y="1715"/>
                  </a:cubicBezTo>
                  <a:cubicBezTo>
                    <a:pt x="14753" y="667"/>
                    <a:pt x="13681" y="0"/>
                    <a:pt x="12478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3404875" y="2910250"/>
              <a:ext cx="130975" cy="175050"/>
            </a:xfrm>
            <a:custGeom>
              <a:avLst/>
              <a:gdLst/>
              <a:ahLst/>
              <a:cxnLst/>
              <a:rect l="l" t="t" r="r" b="b"/>
              <a:pathLst>
                <a:path w="5239" h="7002" extrusionOk="0">
                  <a:moveTo>
                    <a:pt x="5239" y="0"/>
                  </a:moveTo>
                  <a:lnTo>
                    <a:pt x="0" y="7001"/>
                  </a:lnTo>
                  <a:lnTo>
                    <a:pt x="4906" y="687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3633175" y="3064725"/>
              <a:ext cx="570625" cy="375375"/>
            </a:xfrm>
            <a:custGeom>
              <a:avLst/>
              <a:gdLst/>
              <a:ahLst/>
              <a:cxnLst/>
              <a:rect l="l" t="t" r="r" b="b"/>
              <a:pathLst>
                <a:path w="22825" h="15015" extrusionOk="0">
                  <a:moveTo>
                    <a:pt x="22825" y="1"/>
                  </a:moveTo>
                  <a:lnTo>
                    <a:pt x="0" y="2811"/>
                  </a:lnTo>
                  <a:lnTo>
                    <a:pt x="0" y="15014"/>
                  </a:lnTo>
                  <a:lnTo>
                    <a:pt x="22825" y="12205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3434050" y="2910250"/>
              <a:ext cx="199150" cy="529850"/>
            </a:xfrm>
            <a:custGeom>
              <a:avLst/>
              <a:gdLst/>
              <a:ahLst/>
              <a:cxnLst/>
              <a:rect l="l" t="t" r="r" b="b"/>
              <a:pathLst>
                <a:path w="7966" h="21194" extrusionOk="0">
                  <a:moveTo>
                    <a:pt x="4072" y="0"/>
                  </a:moveTo>
                  <a:lnTo>
                    <a:pt x="0" y="6799"/>
                  </a:lnTo>
                  <a:lnTo>
                    <a:pt x="0" y="17598"/>
                  </a:lnTo>
                  <a:lnTo>
                    <a:pt x="7965" y="21193"/>
                  </a:lnTo>
                  <a:lnTo>
                    <a:pt x="7965" y="8990"/>
                  </a:lnTo>
                  <a:lnTo>
                    <a:pt x="40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633175" y="3064725"/>
              <a:ext cx="570625" cy="375375"/>
            </a:xfrm>
            <a:custGeom>
              <a:avLst/>
              <a:gdLst/>
              <a:ahLst/>
              <a:cxnLst/>
              <a:rect l="l" t="t" r="r" b="b"/>
              <a:pathLst>
                <a:path w="22825" h="15015" extrusionOk="0">
                  <a:moveTo>
                    <a:pt x="22825" y="1"/>
                  </a:moveTo>
                  <a:lnTo>
                    <a:pt x="0" y="2811"/>
                  </a:lnTo>
                  <a:lnTo>
                    <a:pt x="0" y="15014"/>
                  </a:lnTo>
                  <a:lnTo>
                    <a:pt x="22825" y="12205"/>
                  </a:lnTo>
                  <a:lnTo>
                    <a:pt x="22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535850" y="2910250"/>
              <a:ext cx="705750" cy="244700"/>
            </a:xfrm>
            <a:custGeom>
              <a:avLst/>
              <a:gdLst/>
              <a:ahLst/>
              <a:cxnLst/>
              <a:rect l="l" t="t" r="r" b="b"/>
              <a:pathLst>
                <a:path w="28230" h="9788" extrusionOk="0">
                  <a:moveTo>
                    <a:pt x="0" y="0"/>
                  </a:moveTo>
                  <a:lnTo>
                    <a:pt x="3858" y="9787"/>
                  </a:lnTo>
                  <a:lnTo>
                    <a:pt x="28230" y="7227"/>
                  </a:lnTo>
                  <a:lnTo>
                    <a:pt x="28230" y="6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747475" y="3201950"/>
              <a:ext cx="73550" cy="119675"/>
            </a:xfrm>
            <a:custGeom>
              <a:avLst/>
              <a:gdLst/>
              <a:ahLst/>
              <a:cxnLst/>
              <a:rect l="l" t="t" r="r" b="b"/>
              <a:pathLst>
                <a:path w="2942" h="4787" extrusionOk="0">
                  <a:moveTo>
                    <a:pt x="2941" y="0"/>
                  </a:moveTo>
                  <a:lnTo>
                    <a:pt x="0" y="274"/>
                  </a:lnTo>
                  <a:lnTo>
                    <a:pt x="0" y="4787"/>
                  </a:lnTo>
                  <a:lnTo>
                    <a:pt x="2941" y="4441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881725" y="3192125"/>
              <a:ext cx="73525" cy="216425"/>
            </a:xfrm>
            <a:custGeom>
              <a:avLst/>
              <a:gdLst/>
              <a:ahLst/>
              <a:cxnLst/>
              <a:rect l="l" t="t" r="r" b="b"/>
              <a:pathLst>
                <a:path w="2941" h="8657" extrusionOk="0">
                  <a:moveTo>
                    <a:pt x="2941" y="1"/>
                  </a:moveTo>
                  <a:lnTo>
                    <a:pt x="0" y="274"/>
                  </a:lnTo>
                  <a:lnTo>
                    <a:pt x="0" y="8656"/>
                  </a:lnTo>
                  <a:lnTo>
                    <a:pt x="2941" y="8299"/>
                  </a:lnTo>
                  <a:lnTo>
                    <a:pt x="2941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4015950" y="3182300"/>
              <a:ext cx="73550" cy="119675"/>
            </a:xfrm>
            <a:custGeom>
              <a:avLst/>
              <a:gdLst/>
              <a:ahLst/>
              <a:cxnLst/>
              <a:rect l="l" t="t" r="r" b="b"/>
              <a:pathLst>
                <a:path w="2942" h="4787" extrusionOk="0">
                  <a:moveTo>
                    <a:pt x="2942" y="1"/>
                  </a:moveTo>
                  <a:lnTo>
                    <a:pt x="1" y="286"/>
                  </a:lnTo>
                  <a:lnTo>
                    <a:pt x="1" y="4787"/>
                  </a:lnTo>
                  <a:lnTo>
                    <a:pt x="2942" y="4442"/>
                  </a:lnTo>
                  <a:lnTo>
                    <a:pt x="294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3487925" y="3140925"/>
              <a:ext cx="63425" cy="111050"/>
            </a:xfrm>
            <a:custGeom>
              <a:avLst/>
              <a:gdLst/>
              <a:ahLst/>
              <a:cxnLst/>
              <a:rect l="l" t="t" r="r" b="b"/>
              <a:pathLst>
                <a:path w="2537" h="4442" extrusionOk="0">
                  <a:moveTo>
                    <a:pt x="0" y="1"/>
                  </a:moveTo>
                  <a:lnTo>
                    <a:pt x="0" y="4049"/>
                  </a:lnTo>
                  <a:lnTo>
                    <a:pt x="2536" y="4442"/>
                  </a:lnTo>
                  <a:lnTo>
                    <a:pt x="2536" y="3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3535850" y="2866200"/>
              <a:ext cx="705750" cy="274750"/>
            </a:xfrm>
            <a:custGeom>
              <a:avLst/>
              <a:gdLst/>
              <a:ahLst/>
              <a:cxnLst/>
              <a:rect l="l" t="t" r="r" b="b"/>
              <a:pathLst>
                <a:path w="28230" h="10990" extrusionOk="0">
                  <a:moveTo>
                    <a:pt x="22253" y="0"/>
                  </a:moveTo>
                  <a:lnTo>
                    <a:pt x="0" y="1762"/>
                  </a:lnTo>
                  <a:lnTo>
                    <a:pt x="3893" y="10990"/>
                  </a:lnTo>
                  <a:lnTo>
                    <a:pt x="28230" y="8632"/>
                  </a:lnTo>
                  <a:lnTo>
                    <a:pt x="22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4027275" y="3230825"/>
              <a:ext cx="613200" cy="156575"/>
            </a:xfrm>
            <a:custGeom>
              <a:avLst/>
              <a:gdLst/>
              <a:ahLst/>
              <a:cxnLst/>
              <a:rect l="l" t="t" r="r" b="b"/>
              <a:pathLst>
                <a:path w="24528" h="6263" extrusionOk="0">
                  <a:moveTo>
                    <a:pt x="12478" y="0"/>
                  </a:moveTo>
                  <a:cubicBezTo>
                    <a:pt x="10883" y="0"/>
                    <a:pt x="9525" y="1191"/>
                    <a:pt x="8966" y="2858"/>
                  </a:cubicBezTo>
                  <a:cubicBezTo>
                    <a:pt x="8299" y="2203"/>
                    <a:pt x="7382" y="1798"/>
                    <a:pt x="6370" y="1798"/>
                  </a:cubicBezTo>
                  <a:cubicBezTo>
                    <a:pt x="4525" y="1798"/>
                    <a:pt x="3001" y="3132"/>
                    <a:pt x="2703" y="4882"/>
                  </a:cubicBezTo>
                  <a:cubicBezTo>
                    <a:pt x="2441" y="4763"/>
                    <a:pt x="2167" y="4679"/>
                    <a:pt x="1870" y="4679"/>
                  </a:cubicBezTo>
                  <a:cubicBezTo>
                    <a:pt x="929" y="4679"/>
                    <a:pt x="155" y="5358"/>
                    <a:pt x="0" y="6263"/>
                  </a:cubicBezTo>
                  <a:lnTo>
                    <a:pt x="24527" y="6263"/>
                  </a:lnTo>
                  <a:cubicBezTo>
                    <a:pt x="24527" y="6251"/>
                    <a:pt x="24527" y="6251"/>
                    <a:pt x="24527" y="6251"/>
                  </a:cubicBezTo>
                  <a:cubicBezTo>
                    <a:pt x="24527" y="4787"/>
                    <a:pt x="23336" y="3596"/>
                    <a:pt x="21872" y="3596"/>
                  </a:cubicBezTo>
                  <a:cubicBezTo>
                    <a:pt x="21503" y="3596"/>
                    <a:pt x="21146" y="3679"/>
                    <a:pt x="20824" y="3810"/>
                  </a:cubicBezTo>
                  <a:cubicBezTo>
                    <a:pt x="20408" y="2286"/>
                    <a:pt x="19015" y="1167"/>
                    <a:pt x="17348" y="1167"/>
                  </a:cubicBezTo>
                  <a:cubicBezTo>
                    <a:pt x="16645" y="1167"/>
                    <a:pt x="16002" y="1370"/>
                    <a:pt x="15443" y="1715"/>
                  </a:cubicBezTo>
                  <a:cubicBezTo>
                    <a:pt x="14752" y="667"/>
                    <a:pt x="13681" y="0"/>
                    <a:pt x="12478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4027275" y="3332625"/>
              <a:ext cx="386075" cy="98550"/>
            </a:xfrm>
            <a:custGeom>
              <a:avLst/>
              <a:gdLst/>
              <a:ahLst/>
              <a:cxnLst/>
              <a:rect l="l" t="t" r="r" b="b"/>
              <a:pathLst>
                <a:path w="15443" h="3942" extrusionOk="0">
                  <a:moveTo>
                    <a:pt x="7858" y="0"/>
                  </a:moveTo>
                  <a:cubicBezTo>
                    <a:pt x="6858" y="0"/>
                    <a:pt x="5989" y="750"/>
                    <a:pt x="5644" y="1798"/>
                  </a:cubicBezTo>
                  <a:cubicBezTo>
                    <a:pt x="5227" y="1393"/>
                    <a:pt x="4644" y="1131"/>
                    <a:pt x="4013" y="1131"/>
                  </a:cubicBezTo>
                  <a:cubicBezTo>
                    <a:pt x="2846" y="1131"/>
                    <a:pt x="1893" y="1977"/>
                    <a:pt x="1703" y="3072"/>
                  </a:cubicBezTo>
                  <a:cubicBezTo>
                    <a:pt x="1536" y="3001"/>
                    <a:pt x="1369" y="2953"/>
                    <a:pt x="1179" y="2953"/>
                  </a:cubicBezTo>
                  <a:cubicBezTo>
                    <a:pt x="584" y="2953"/>
                    <a:pt x="95" y="3382"/>
                    <a:pt x="0" y="3941"/>
                  </a:cubicBezTo>
                  <a:lnTo>
                    <a:pt x="15443" y="3941"/>
                  </a:lnTo>
                  <a:cubicBezTo>
                    <a:pt x="15443" y="3013"/>
                    <a:pt x="14693" y="2262"/>
                    <a:pt x="13776" y="2262"/>
                  </a:cubicBezTo>
                  <a:cubicBezTo>
                    <a:pt x="13538" y="2262"/>
                    <a:pt x="13311" y="2310"/>
                    <a:pt x="13121" y="2405"/>
                  </a:cubicBezTo>
                  <a:cubicBezTo>
                    <a:pt x="12847" y="1441"/>
                    <a:pt x="11966" y="738"/>
                    <a:pt x="10930" y="738"/>
                  </a:cubicBezTo>
                  <a:cubicBezTo>
                    <a:pt x="10490" y="738"/>
                    <a:pt x="10073" y="869"/>
                    <a:pt x="9728" y="1084"/>
                  </a:cubicBezTo>
                  <a:cubicBezTo>
                    <a:pt x="9287" y="429"/>
                    <a:pt x="8620" y="0"/>
                    <a:pt x="7858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6480550" y="1938400"/>
              <a:ext cx="32175" cy="1017700"/>
            </a:xfrm>
            <a:custGeom>
              <a:avLst/>
              <a:gdLst/>
              <a:ahLst/>
              <a:cxnLst/>
              <a:rect l="l" t="t" r="r" b="b"/>
              <a:pathLst>
                <a:path w="1287" h="40708" extrusionOk="0">
                  <a:moveTo>
                    <a:pt x="1" y="1"/>
                  </a:moveTo>
                  <a:lnTo>
                    <a:pt x="1" y="40708"/>
                  </a:lnTo>
                  <a:lnTo>
                    <a:pt x="1286" y="40708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6502575" y="1938400"/>
              <a:ext cx="10150" cy="1017700"/>
            </a:xfrm>
            <a:custGeom>
              <a:avLst/>
              <a:gdLst/>
              <a:ahLst/>
              <a:cxnLst/>
              <a:rect l="l" t="t" r="r" b="b"/>
              <a:pathLst>
                <a:path w="406" h="40708" extrusionOk="0">
                  <a:moveTo>
                    <a:pt x="1" y="1"/>
                  </a:moveTo>
                  <a:lnTo>
                    <a:pt x="1" y="40708"/>
                  </a:lnTo>
                  <a:lnTo>
                    <a:pt x="405" y="4070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6449000" y="1438350"/>
              <a:ext cx="89925" cy="472700"/>
            </a:xfrm>
            <a:custGeom>
              <a:avLst/>
              <a:gdLst/>
              <a:ahLst/>
              <a:cxnLst/>
              <a:rect l="l" t="t" r="r" b="b"/>
              <a:pathLst>
                <a:path w="3597" h="18908" extrusionOk="0">
                  <a:moveTo>
                    <a:pt x="751" y="0"/>
                  </a:moveTo>
                  <a:lnTo>
                    <a:pt x="0" y="16788"/>
                  </a:lnTo>
                  <a:lnTo>
                    <a:pt x="1751" y="18907"/>
                  </a:lnTo>
                  <a:lnTo>
                    <a:pt x="3596" y="16407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6490975" y="1902675"/>
              <a:ext cx="469425" cy="139925"/>
            </a:xfrm>
            <a:custGeom>
              <a:avLst/>
              <a:gdLst/>
              <a:ahLst/>
              <a:cxnLst/>
              <a:rect l="l" t="t" r="r" b="b"/>
              <a:pathLst>
                <a:path w="18777" h="5597" extrusionOk="0">
                  <a:moveTo>
                    <a:pt x="2405" y="1"/>
                  </a:moveTo>
                  <a:lnTo>
                    <a:pt x="0" y="1346"/>
                  </a:lnTo>
                  <a:lnTo>
                    <a:pt x="2131" y="3620"/>
                  </a:lnTo>
                  <a:lnTo>
                    <a:pt x="18443" y="5597"/>
                  </a:lnTo>
                  <a:lnTo>
                    <a:pt x="18776" y="3799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6442750" y="1438350"/>
              <a:ext cx="89925" cy="472700"/>
            </a:xfrm>
            <a:custGeom>
              <a:avLst/>
              <a:gdLst/>
              <a:ahLst/>
              <a:cxnLst/>
              <a:rect l="l" t="t" r="r" b="b"/>
              <a:pathLst>
                <a:path w="3597" h="18908" extrusionOk="0">
                  <a:moveTo>
                    <a:pt x="762" y="0"/>
                  </a:moveTo>
                  <a:lnTo>
                    <a:pt x="0" y="16788"/>
                  </a:lnTo>
                  <a:lnTo>
                    <a:pt x="1763" y="18907"/>
                  </a:lnTo>
                  <a:lnTo>
                    <a:pt x="3596" y="16407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6490975" y="1894050"/>
              <a:ext cx="469425" cy="139625"/>
            </a:xfrm>
            <a:custGeom>
              <a:avLst/>
              <a:gdLst/>
              <a:ahLst/>
              <a:cxnLst/>
              <a:rect l="l" t="t" r="r" b="b"/>
              <a:pathLst>
                <a:path w="18777" h="5585" extrusionOk="0">
                  <a:moveTo>
                    <a:pt x="2405" y="0"/>
                  </a:moveTo>
                  <a:lnTo>
                    <a:pt x="0" y="1346"/>
                  </a:lnTo>
                  <a:lnTo>
                    <a:pt x="2131" y="3608"/>
                  </a:lnTo>
                  <a:lnTo>
                    <a:pt x="18443" y="5584"/>
                  </a:lnTo>
                  <a:lnTo>
                    <a:pt x="18776" y="3799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6070375" y="1919650"/>
              <a:ext cx="421800" cy="263750"/>
            </a:xfrm>
            <a:custGeom>
              <a:avLst/>
              <a:gdLst/>
              <a:ahLst/>
              <a:cxnLst/>
              <a:rect l="l" t="t" r="r" b="b"/>
              <a:pathLst>
                <a:path w="16872" h="10550" extrusionOk="0">
                  <a:moveTo>
                    <a:pt x="13788" y="0"/>
                  </a:moveTo>
                  <a:lnTo>
                    <a:pt x="1" y="8966"/>
                  </a:lnTo>
                  <a:lnTo>
                    <a:pt x="906" y="10549"/>
                  </a:lnTo>
                  <a:lnTo>
                    <a:pt x="15896" y="2953"/>
                  </a:lnTo>
                  <a:lnTo>
                    <a:pt x="16872" y="381"/>
                  </a:lnTo>
                  <a:lnTo>
                    <a:pt x="137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6066225" y="1911025"/>
              <a:ext cx="421500" cy="263750"/>
            </a:xfrm>
            <a:custGeom>
              <a:avLst/>
              <a:gdLst/>
              <a:ahLst/>
              <a:cxnLst/>
              <a:rect l="l" t="t" r="r" b="b"/>
              <a:pathLst>
                <a:path w="16860" h="10550" extrusionOk="0">
                  <a:moveTo>
                    <a:pt x="13776" y="0"/>
                  </a:moveTo>
                  <a:lnTo>
                    <a:pt x="0" y="8966"/>
                  </a:lnTo>
                  <a:lnTo>
                    <a:pt x="893" y="10549"/>
                  </a:lnTo>
                  <a:lnTo>
                    <a:pt x="15883" y="2941"/>
                  </a:lnTo>
                  <a:lnTo>
                    <a:pt x="16859" y="369"/>
                  </a:lnTo>
                  <a:lnTo>
                    <a:pt x="13776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6445725" y="1872925"/>
              <a:ext cx="90800" cy="90800"/>
            </a:xfrm>
            <a:custGeom>
              <a:avLst/>
              <a:gdLst/>
              <a:ahLst/>
              <a:cxnLst/>
              <a:rect l="l" t="t" r="r" b="b"/>
              <a:pathLst>
                <a:path w="3632" h="3632" extrusionOk="0">
                  <a:moveTo>
                    <a:pt x="1810" y="0"/>
                  </a:moveTo>
                  <a:cubicBezTo>
                    <a:pt x="810" y="0"/>
                    <a:pt x="1" y="810"/>
                    <a:pt x="1" y="1822"/>
                  </a:cubicBezTo>
                  <a:cubicBezTo>
                    <a:pt x="1" y="2822"/>
                    <a:pt x="810" y="3632"/>
                    <a:pt x="1810" y="3632"/>
                  </a:cubicBezTo>
                  <a:cubicBezTo>
                    <a:pt x="2822" y="3632"/>
                    <a:pt x="3632" y="2822"/>
                    <a:pt x="3632" y="1822"/>
                  </a:cubicBezTo>
                  <a:cubicBezTo>
                    <a:pt x="3632" y="810"/>
                    <a:pt x="2822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4370175" y="2501850"/>
              <a:ext cx="16975" cy="535525"/>
            </a:xfrm>
            <a:custGeom>
              <a:avLst/>
              <a:gdLst/>
              <a:ahLst/>
              <a:cxnLst/>
              <a:rect l="l" t="t" r="r" b="b"/>
              <a:pathLst>
                <a:path w="679" h="21421" extrusionOk="0">
                  <a:moveTo>
                    <a:pt x="0" y="1"/>
                  </a:moveTo>
                  <a:lnTo>
                    <a:pt x="0" y="21420"/>
                  </a:lnTo>
                  <a:lnTo>
                    <a:pt x="679" y="21420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4381775" y="2501850"/>
              <a:ext cx="5375" cy="535525"/>
            </a:xfrm>
            <a:custGeom>
              <a:avLst/>
              <a:gdLst/>
              <a:ahLst/>
              <a:cxnLst/>
              <a:rect l="l" t="t" r="r" b="b"/>
              <a:pathLst>
                <a:path w="215" h="21421" extrusionOk="0">
                  <a:moveTo>
                    <a:pt x="1" y="1"/>
                  </a:moveTo>
                  <a:lnTo>
                    <a:pt x="1" y="21420"/>
                  </a:lnTo>
                  <a:lnTo>
                    <a:pt x="215" y="214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4364800" y="2250950"/>
              <a:ext cx="105400" cy="238725"/>
            </a:xfrm>
            <a:custGeom>
              <a:avLst/>
              <a:gdLst/>
              <a:ahLst/>
              <a:cxnLst/>
              <a:rect l="l" t="t" r="r" b="b"/>
              <a:pathLst>
                <a:path w="4216" h="9549" extrusionOk="0">
                  <a:moveTo>
                    <a:pt x="3311" y="0"/>
                  </a:moveTo>
                  <a:lnTo>
                    <a:pt x="1" y="8192"/>
                  </a:lnTo>
                  <a:lnTo>
                    <a:pt x="501" y="9549"/>
                  </a:lnTo>
                  <a:lnTo>
                    <a:pt x="1846" y="8632"/>
                  </a:lnTo>
                  <a:lnTo>
                    <a:pt x="4216" y="310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4371950" y="2495900"/>
              <a:ext cx="222075" cy="139325"/>
            </a:xfrm>
            <a:custGeom>
              <a:avLst/>
              <a:gdLst/>
              <a:ahLst/>
              <a:cxnLst/>
              <a:rect l="l" t="t" r="r" b="b"/>
              <a:pathLst>
                <a:path w="8883" h="5573" extrusionOk="0">
                  <a:moveTo>
                    <a:pt x="1429" y="1"/>
                  </a:moveTo>
                  <a:lnTo>
                    <a:pt x="1" y="239"/>
                  </a:lnTo>
                  <a:lnTo>
                    <a:pt x="656" y="1739"/>
                  </a:lnTo>
                  <a:lnTo>
                    <a:pt x="8406" y="5573"/>
                  </a:lnTo>
                  <a:lnTo>
                    <a:pt x="8883" y="47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4361525" y="2249750"/>
              <a:ext cx="105700" cy="239050"/>
            </a:xfrm>
            <a:custGeom>
              <a:avLst/>
              <a:gdLst/>
              <a:ahLst/>
              <a:cxnLst/>
              <a:rect l="l" t="t" r="r" b="b"/>
              <a:pathLst>
                <a:path w="4228" h="9562" extrusionOk="0">
                  <a:moveTo>
                    <a:pt x="3323" y="0"/>
                  </a:moveTo>
                  <a:lnTo>
                    <a:pt x="1" y="8204"/>
                  </a:lnTo>
                  <a:lnTo>
                    <a:pt x="513" y="9561"/>
                  </a:lnTo>
                  <a:lnTo>
                    <a:pt x="1858" y="8632"/>
                  </a:lnTo>
                  <a:lnTo>
                    <a:pt x="4228" y="322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4373450" y="2491450"/>
              <a:ext cx="222075" cy="139625"/>
            </a:xfrm>
            <a:custGeom>
              <a:avLst/>
              <a:gdLst/>
              <a:ahLst/>
              <a:cxnLst/>
              <a:rect l="l" t="t" r="r" b="b"/>
              <a:pathLst>
                <a:path w="8883" h="5585" extrusionOk="0">
                  <a:moveTo>
                    <a:pt x="1429" y="0"/>
                  </a:moveTo>
                  <a:lnTo>
                    <a:pt x="0" y="250"/>
                  </a:lnTo>
                  <a:lnTo>
                    <a:pt x="655" y="1739"/>
                  </a:lnTo>
                  <a:lnTo>
                    <a:pt x="8406" y="5584"/>
                  </a:lnTo>
                  <a:lnTo>
                    <a:pt x="8882" y="47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4126975" y="2480425"/>
              <a:ext cx="246800" cy="74450"/>
            </a:xfrm>
            <a:custGeom>
              <a:avLst/>
              <a:gdLst/>
              <a:ahLst/>
              <a:cxnLst/>
              <a:rect l="l" t="t" r="r" b="b"/>
              <a:pathLst>
                <a:path w="9872" h="2978" extrusionOk="0">
                  <a:moveTo>
                    <a:pt x="8407" y="1"/>
                  </a:moveTo>
                  <a:lnTo>
                    <a:pt x="1" y="2037"/>
                  </a:lnTo>
                  <a:lnTo>
                    <a:pt x="168" y="2977"/>
                  </a:lnTo>
                  <a:lnTo>
                    <a:pt x="8942" y="1834"/>
                  </a:lnTo>
                  <a:lnTo>
                    <a:pt x="9871" y="727"/>
                  </a:lnTo>
                  <a:lnTo>
                    <a:pt x="84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4126400" y="2475375"/>
              <a:ext cx="246775" cy="74425"/>
            </a:xfrm>
            <a:custGeom>
              <a:avLst/>
              <a:gdLst/>
              <a:ahLst/>
              <a:cxnLst/>
              <a:rect l="l" t="t" r="r" b="b"/>
              <a:pathLst>
                <a:path w="9871" h="2977" extrusionOk="0">
                  <a:moveTo>
                    <a:pt x="8406" y="0"/>
                  </a:moveTo>
                  <a:lnTo>
                    <a:pt x="0" y="2036"/>
                  </a:lnTo>
                  <a:lnTo>
                    <a:pt x="167" y="2977"/>
                  </a:lnTo>
                  <a:lnTo>
                    <a:pt x="8930" y="1822"/>
                  </a:lnTo>
                  <a:lnTo>
                    <a:pt x="9870" y="727"/>
                  </a:lnTo>
                  <a:lnTo>
                    <a:pt x="8406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4351125" y="246912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extrusionOk="0">
                  <a:moveTo>
                    <a:pt x="965" y="0"/>
                  </a:moveTo>
                  <a:cubicBezTo>
                    <a:pt x="429" y="0"/>
                    <a:pt x="0" y="429"/>
                    <a:pt x="0" y="953"/>
                  </a:cubicBezTo>
                  <a:cubicBezTo>
                    <a:pt x="0" y="1489"/>
                    <a:pt x="429" y="1917"/>
                    <a:pt x="965" y="1917"/>
                  </a:cubicBezTo>
                  <a:cubicBezTo>
                    <a:pt x="1489" y="1917"/>
                    <a:pt x="1917" y="1489"/>
                    <a:pt x="1917" y="953"/>
                  </a:cubicBezTo>
                  <a:cubicBezTo>
                    <a:pt x="1917" y="429"/>
                    <a:pt x="1489" y="0"/>
                    <a:pt x="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5916800" y="2292325"/>
              <a:ext cx="11625" cy="365225"/>
            </a:xfrm>
            <a:custGeom>
              <a:avLst/>
              <a:gdLst/>
              <a:ahLst/>
              <a:cxnLst/>
              <a:rect l="l" t="t" r="r" b="b"/>
              <a:pathLst>
                <a:path w="465" h="14609" extrusionOk="0">
                  <a:moveTo>
                    <a:pt x="0" y="0"/>
                  </a:moveTo>
                  <a:lnTo>
                    <a:pt x="0" y="14609"/>
                  </a:lnTo>
                  <a:lnTo>
                    <a:pt x="464" y="1460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5924525" y="2292325"/>
              <a:ext cx="3900" cy="365225"/>
            </a:xfrm>
            <a:custGeom>
              <a:avLst/>
              <a:gdLst/>
              <a:ahLst/>
              <a:cxnLst/>
              <a:rect l="l" t="t" r="r" b="b"/>
              <a:pathLst>
                <a:path w="156" h="14609" extrusionOk="0">
                  <a:moveTo>
                    <a:pt x="1" y="0"/>
                  </a:moveTo>
                  <a:lnTo>
                    <a:pt x="1" y="14609"/>
                  </a:lnTo>
                  <a:lnTo>
                    <a:pt x="155" y="1460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5912925" y="2120875"/>
              <a:ext cx="72050" cy="163125"/>
            </a:xfrm>
            <a:custGeom>
              <a:avLst/>
              <a:gdLst/>
              <a:ahLst/>
              <a:cxnLst/>
              <a:rect l="l" t="t" r="r" b="b"/>
              <a:pathLst>
                <a:path w="2882" h="6525" extrusionOk="0">
                  <a:moveTo>
                    <a:pt x="2263" y="0"/>
                  </a:moveTo>
                  <a:lnTo>
                    <a:pt x="0" y="5596"/>
                  </a:lnTo>
                  <a:lnTo>
                    <a:pt x="346" y="6525"/>
                  </a:lnTo>
                  <a:lnTo>
                    <a:pt x="1274" y="5894"/>
                  </a:lnTo>
                  <a:lnTo>
                    <a:pt x="2882" y="214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5917975" y="2288150"/>
              <a:ext cx="151525" cy="95275"/>
            </a:xfrm>
            <a:custGeom>
              <a:avLst/>
              <a:gdLst/>
              <a:ahLst/>
              <a:cxnLst/>
              <a:rect l="l" t="t" r="r" b="b"/>
              <a:pathLst>
                <a:path w="6061" h="3811" extrusionOk="0">
                  <a:moveTo>
                    <a:pt x="977" y="0"/>
                  </a:moveTo>
                  <a:lnTo>
                    <a:pt x="1" y="167"/>
                  </a:lnTo>
                  <a:lnTo>
                    <a:pt x="453" y="1191"/>
                  </a:lnTo>
                  <a:lnTo>
                    <a:pt x="5740" y="3810"/>
                  </a:lnTo>
                  <a:lnTo>
                    <a:pt x="6061" y="323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5910825" y="2120275"/>
              <a:ext cx="72075" cy="162825"/>
            </a:xfrm>
            <a:custGeom>
              <a:avLst/>
              <a:gdLst/>
              <a:ahLst/>
              <a:cxnLst/>
              <a:rect l="l" t="t" r="r" b="b"/>
              <a:pathLst>
                <a:path w="2883" h="6513" extrusionOk="0">
                  <a:moveTo>
                    <a:pt x="2263" y="0"/>
                  </a:moveTo>
                  <a:lnTo>
                    <a:pt x="1" y="5596"/>
                  </a:lnTo>
                  <a:lnTo>
                    <a:pt x="346" y="6513"/>
                  </a:lnTo>
                  <a:lnTo>
                    <a:pt x="1275" y="5894"/>
                  </a:lnTo>
                  <a:lnTo>
                    <a:pt x="2882" y="21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5918875" y="2285175"/>
              <a:ext cx="151525" cy="95275"/>
            </a:xfrm>
            <a:custGeom>
              <a:avLst/>
              <a:gdLst/>
              <a:ahLst/>
              <a:cxnLst/>
              <a:rect l="l" t="t" r="r" b="b"/>
              <a:pathLst>
                <a:path w="6061" h="3811" extrusionOk="0">
                  <a:moveTo>
                    <a:pt x="977" y="0"/>
                  </a:moveTo>
                  <a:lnTo>
                    <a:pt x="0" y="167"/>
                  </a:lnTo>
                  <a:lnTo>
                    <a:pt x="453" y="1191"/>
                  </a:lnTo>
                  <a:lnTo>
                    <a:pt x="5739" y="3810"/>
                  </a:lnTo>
                  <a:lnTo>
                    <a:pt x="6061" y="323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5750700" y="2277725"/>
              <a:ext cx="168500" cy="50625"/>
            </a:xfrm>
            <a:custGeom>
              <a:avLst/>
              <a:gdLst/>
              <a:ahLst/>
              <a:cxnLst/>
              <a:rect l="l" t="t" r="r" b="b"/>
              <a:pathLst>
                <a:path w="6740" h="2025" extrusionOk="0">
                  <a:moveTo>
                    <a:pt x="5739" y="1"/>
                  </a:moveTo>
                  <a:lnTo>
                    <a:pt x="0" y="1382"/>
                  </a:lnTo>
                  <a:lnTo>
                    <a:pt x="119" y="2025"/>
                  </a:lnTo>
                  <a:lnTo>
                    <a:pt x="6096" y="1239"/>
                  </a:lnTo>
                  <a:lnTo>
                    <a:pt x="6739" y="48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5750400" y="2274150"/>
              <a:ext cx="168200" cy="50625"/>
            </a:xfrm>
            <a:custGeom>
              <a:avLst/>
              <a:gdLst/>
              <a:ahLst/>
              <a:cxnLst/>
              <a:rect l="l" t="t" r="r" b="b"/>
              <a:pathLst>
                <a:path w="6728" h="2025" extrusionOk="0">
                  <a:moveTo>
                    <a:pt x="5739" y="1"/>
                  </a:moveTo>
                  <a:lnTo>
                    <a:pt x="1" y="1382"/>
                  </a:lnTo>
                  <a:lnTo>
                    <a:pt x="108" y="2025"/>
                  </a:lnTo>
                  <a:lnTo>
                    <a:pt x="6097" y="1251"/>
                  </a:lnTo>
                  <a:lnTo>
                    <a:pt x="6728" y="48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5903700" y="2270000"/>
              <a:ext cx="32750" cy="32450"/>
            </a:xfrm>
            <a:custGeom>
              <a:avLst/>
              <a:gdLst/>
              <a:ahLst/>
              <a:cxnLst/>
              <a:rect l="l" t="t" r="r" b="b"/>
              <a:pathLst>
                <a:path w="1310" h="1298" extrusionOk="0">
                  <a:moveTo>
                    <a:pt x="655" y="0"/>
                  </a:moveTo>
                  <a:cubicBezTo>
                    <a:pt x="298" y="0"/>
                    <a:pt x="0" y="286"/>
                    <a:pt x="0" y="643"/>
                  </a:cubicBezTo>
                  <a:cubicBezTo>
                    <a:pt x="0" y="1012"/>
                    <a:pt x="298" y="1298"/>
                    <a:pt x="655" y="1298"/>
                  </a:cubicBezTo>
                  <a:cubicBezTo>
                    <a:pt x="1012" y="1298"/>
                    <a:pt x="1310" y="1012"/>
                    <a:pt x="1310" y="643"/>
                  </a:cubicBezTo>
                  <a:cubicBezTo>
                    <a:pt x="1310" y="286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5400050" y="2039600"/>
              <a:ext cx="23250" cy="728700"/>
            </a:xfrm>
            <a:custGeom>
              <a:avLst/>
              <a:gdLst/>
              <a:ahLst/>
              <a:cxnLst/>
              <a:rect l="l" t="t" r="r" b="b"/>
              <a:pathLst>
                <a:path w="930" h="29148" extrusionOk="0">
                  <a:moveTo>
                    <a:pt x="1" y="1"/>
                  </a:moveTo>
                  <a:lnTo>
                    <a:pt x="1" y="29147"/>
                  </a:lnTo>
                  <a:lnTo>
                    <a:pt x="930" y="29147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5417847" y="2039600"/>
              <a:ext cx="7475" cy="728700"/>
            </a:xfrm>
            <a:custGeom>
              <a:avLst/>
              <a:gdLst/>
              <a:ahLst/>
              <a:cxnLst/>
              <a:rect l="l" t="t" r="r" b="b"/>
              <a:pathLst>
                <a:path w="299" h="29148" extrusionOk="0">
                  <a:moveTo>
                    <a:pt x="1" y="1"/>
                  </a:moveTo>
                  <a:lnTo>
                    <a:pt x="1" y="29147"/>
                  </a:lnTo>
                  <a:lnTo>
                    <a:pt x="299" y="29147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5198250" y="1783325"/>
              <a:ext cx="213150" cy="283100"/>
            </a:xfrm>
            <a:custGeom>
              <a:avLst/>
              <a:gdLst/>
              <a:ahLst/>
              <a:cxnLst/>
              <a:rect l="l" t="t" r="r" b="b"/>
              <a:pathLst>
                <a:path w="8526" h="11324" extrusionOk="0">
                  <a:moveTo>
                    <a:pt x="1060" y="0"/>
                  </a:moveTo>
                  <a:lnTo>
                    <a:pt x="0" y="762"/>
                  </a:lnTo>
                  <a:lnTo>
                    <a:pt x="6596" y="10835"/>
                  </a:lnTo>
                  <a:lnTo>
                    <a:pt x="8501" y="11323"/>
                  </a:lnTo>
                  <a:lnTo>
                    <a:pt x="8525" y="9097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5420300" y="1920850"/>
              <a:ext cx="312275" cy="171750"/>
            </a:xfrm>
            <a:custGeom>
              <a:avLst/>
              <a:gdLst/>
              <a:ahLst/>
              <a:cxnLst/>
              <a:rect l="l" t="t" r="r" b="b"/>
              <a:pathLst>
                <a:path w="12491" h="6870" extrusionOk="0">
                  <a:moveTo>
                    <a:pt x="11931" y="0"/>
                  </a:moveTo>
                  <a:lnTo>
                    <a:pt x="834" y="4655"/>
                  </a:lnTo>
                  <a:lnTo>
                    <a:pt x="0" y="6441"/>
                  </a:lnTo>
                  <a:lnTo>
                    <a:pt x="2191" y="6870"/>
                  </a:lnTo>
                  <a:lnTo>
                    <a:pt x="12490" y="1179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5194675" y="1786000"/>
              <a:ext cx="213150" cy="283100"/>
            </a:xfrm>
            <a:custGeom>
              <a:avLst/>
              <a:gdLst/>
              <a:ahLst/>
              <a:cxnLst/>
              <a:rect l="l" t="t" r="r" b="b"/>
              <a:pathLst>
                <a:path w="8526" h="11324" extrusionOk="0">
                  <a:moveTo>
                    <a:pt x="1060" y="1"/>
                  </a:moveTo>
                  <a:lnTo>
                    <a:pt x="1" y="763"/>
                  </a:lnTo>
                  <a:lnTo>
                    <a:pt x="6597" y="10835"/>
                  </a:lnTo>
                  <a:lnTo>
                    <a:pt x="8502" y="11323"/>
                  </a:lnTo>
                  <a:lnTo>
                    <a:pt x="8525" y="9097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5416725" y="1915775"/>
              <a:ext cx="312275" cy="171775"/>
            </a:xfrm>
            <a:custGeom>
              <a:avLst/>
              <a:gdLst/>
              <a:ahLst/>
              <a:cxnLst/>
              <a:rect l="l" t="t" r="r" b="b"/>
              <a:pathLst>
                <a:path w="12491" h="6871" extrusionOk="0">
                  <a:moveTo>
                    <a:pt x="11931" y="1"/>
                  </a:moveTo>
                  <a:lnTo>
                    <a:pt x="834" y="4656"/>
                  </a:lnTo>
                  <a:lnTo>
                    <a:pt x="1" y="6442"/>
                  </a:lnTo>
                  <a:lnTo>
                    <a:pt x="2179" y="6871"/>
                  </a:lnTo>
                  <a:lnTo>
                    <a:pt x="12490" y="1179"/>
                  </a:lnTo>
                  <a:lnTo>
                    <a:pt x="11931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5263125" y="2077400"/>
              <a:ext cx="167625" cy="314950"/>
            </a:xfrm>
            <a:custGeom>
              <a:avLst/>
              <a:gdLst/>
              <a:ahLst/>
              <a:cxnLst/>
              <a:rect l="l" t="t" r="r" b="b"/>
              <a:pathLst>
                <a:path w="6705" h="12598" extrusionOk="0">
                  <a:moveTo>
                    <a:pt x="6192" y="1"/>
                  </a:moveTo>
                  <a:lnTo>
                    <a:pt x="4252" y="1072"/>
                  </a:lnTo>
                  <a:lnTo>
                    <a:pt x="1" y="12050"/>
                  </a:lnTo>
                  <a:lnTo>
                    <a:pt x="1180" y="12598"/>
                  </a:lnTo>
                  <a:lnTo>
                    <a:pt x="6704" y="1894"/>
                  </a:lnTo>
                  <a:lnTo>
                    <a:pt x="61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5256875" y="2074125"/>
              <a:ext cx="167625" cy="314950"/>
            </a:xfrm>
            <a:custGeom>
              <a:avLst/>
              <a:gdLst/>
              <a:ahLst/>
              <a:cxnLst/>
              <a:rect l="l" t="t" r="r" b="b"/>
              <a:pathLst>
                <a:path w="6705" h="12598" extrusionOk="0">
                  <a:moveTo>
                    <a:pt x="6192" y="1"/>
                  </a:moveTo>
                  <a:lnTo>
                    <a:pt x="4251" y="1072"/>
                  </a:lnTo>
                  <a:lnTo>
                    <a:pt x="1" y="12050"/>
                  </a:lnTo>
                  <a:lnTo>
                    <a:pt x="1180" y="12598"/>
                  </a:lnTo>
                  <a:lnTo>
                    <a:pt x="6704" y="1894"/>
                  </a:lnTo>
                  <a:lnTo>
                    <a:pt x="6192" y="1"/>
                  </a:ln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5380125" y="2039000"/>
              <a:ext cx="65200" cy="64925"/>
            </a:xfrm>
            <a:custGeom>
              <a:avLst/>
              <a:gdLst/>
              <a:ahLst/>
              <a:cxnLst/>
              <a:rect l="l" t="t" r="r" b="b"/>
              <a:pathLst>
                <a:path w="2608" h="2597" extrusionOk="0">
                  <a:moveTo>
                    <a:pt x="1310" y="1"/>
                  </a:moveTo>
                  <a:cubicBezTo>
                    <a:pt x="584" y="1"/>
                    <a:pt x="0" y="584"/>
                    <a:pt x="0" y="1299"/>
                  </a:cubicBezTo>
                  <a:cubicBezTo>
                    <a:pt x="0" y="2013"/>
                    <a:pt x="584" y="2596"/>
                    <a:pt x="1310" y="2596"/>
                  </a:cubicBezTo>
                  <a:cubicBezTo>
                    <a:pt x="2024" y="2596"/>
                    <a:pt x="2608" y="2013"/>
                    <a:pt x="2608" y="1299"/>
                  </a:cubicBezTo>
                  <a:cubicBezTo>
                    <a:pt x="2608" y="584"/>
                    <a:pt x="202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7405375" y="3059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8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4008525" y="3049550"/>
              <a:ext cx="3708800" cy="809200"/>
            </a:xfrm>
            <a:custGeom>
              <a:avLst/>
              <a:gdLst/>
              <a:ahLst/>
              <a:cxnLst/>
              <a:rect l="l" t="t" r="r" b="b"/>
              <a:pathLst>
                <a:path w="148352" h="32368" extrusionOk="0">
                  <a:moveTo>
                    <a:pt x="128403" y="1"/>
                  </a:moveTo>
                  <a:cubicBezTo>
                    <a:pt x="126146" y="1"/>
                    <a:pt x="123944" y="496"/>
                    <a:pt x="122027" y="1780"/>
                  </a:cubicBezTo>
                  <a:cubicBezTo>
                    <a:pt x="113657" y="7400"/>
                    <a:pt x="108359" y="12281"/>
                    <a:pt x="91535" y="12496"/>
                  </a:cubicBezTo>
                  <a:cubicBezTo>
                    <a:pt x="74712" y="12722"/>
                    <a:pt x="55388" y="17187"/>
                    <a:pt x="47780" y="22247"/>
                  </a:cubicBezTo>
                  <a:cubicBezTo>
                    <a:pt x="40803" y="26902"/>
                    <a:pt x="12764" y="26235"/>
                    <a:pt x="0" y="32367"/>
                  </a:cubicBezTo>
                  <a:lnTo>
                    <a:pt x="148352" y="32367"/>
                  </a:lnTo>
                  <a:lnTo>
                    <a:pt x="148352" y="9555"/>
                  </a:lnTo>
                  <a:lnTo>
                    <a:pt x="144221" y="5614"/>
                  </a:lnTo>
                  <a:cubicBezTo>
                    <a:pt x="144221" y="5614"/>
                    <a:pt x="136003" y="1"/>
                    <a:pt x="1284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1655813" y="3473125"/>
              <a:ext cx="1529975" cy="390550"/>
            </a:xfrm>
            <a:custGeom>
              <a:avLst/>
              <a:gdLst/>
              <a:ahLst/>
              <a:cxnLst/>
              <a:rect l="l" t="t" r="r" b="b"/>
              <a:pathLst>
                <a:path w="61199" h="15622" extrusionOk="0">
                  <a:moveTo>
                    <a:pt x="31147" y="1"/>
                  </a:moveTo>
                  <a:cubicBezTo>
                    <a:pt x="27159" y="1"/>
                    <a:pt x="23753" y="2965"/>
                    <a:pt x="22384" y="7145"/>
                  </a:cubicBezTo>
                  <a:cubicBezTo>
                    <a:pt x="20717" y="5501"/>
                    <a:pt x="18419" y="4489"/>
                    <a:pt x="15895" y="4489"/>
                  </a:cubicBezTo>
                  <a:cubicBezTo>
                    <a:pt x="11311" y="4489"/>
                    <a:pt x="7501" y="7811"/>
                    <a:pt x="6739" y="12181"/>
                  </a:cubicBezTo>
                  <a:cubicBezTo>
                    <a:pt x="6108" y="11871"/>
                    <a:pt x="5418" y="11693"/>
                    <a:pt x="4680" y="11693"/>
                  </a:cubicBezTo>
                  <a:cubicBezTo>
                    <a:pt x="2334" y="11693"/>
                    <a:pt x="393" y="13383"/>
                    <a:pt x="0" y="15622"/>
                  </a:cubicBezTo>
                  <a:lnTo>
                    <a:pt x="61199" y="15622"/>
                  </a:lnTo>
                  <a:cubicBezTo>
                    <a:pt x="61199" y="15610"/>
                    <a:pt x="61199" y="15610"/>
                    <a:pt x="61199" y="15598"/>
                  </a:cubicBezTo>
                  <a:cubicBezTo>
                    <a:pt x="61199" y="11943"/>
                    <a:pt x="58234" y="8978"/>
                    <a:pt x="54579" y="8978"/>
                  </a:cubicBezTo>
                  <a:cubicBezTo>
                    <a:pt x="53650" y="8978"/>
                    <a:pt x="52769" y="9169"/>
                    <a:pt x="51959" y="9514"/>
                  </a:cubicBezTo>
                  <a:cubicBezTo>
                    <a:pt x="50912" y="5716"/>
                    <a:pt x="47435" y="2918"/>
                    <a:pt x="43292" y="2918"/>
                  </a:cubicBezTo>
                  <a:cubicBezTo>
                    <a:pt x="41553" y="2918"/>
                    <a:pt x="39922" y="3430"/>
                    <a:pt x="38541" y="4287"/>
                  </a:cubicBezTo>
                  <a:cubicBezTo>
                    <a:pt x="36827" y="1680"/>
                    <a:pt x="34148" y="1"/>
                    <a:pt x="31147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5460488" y="3289175"/>
              <a:ext cx="2250625" cy="574500"/>
            </a:xfrm>
            <a:custGeom>
              <a:avLst/>
              <a:gdLst/>
              <a:ahLst/>
              <a:cxnLst/>
              <a:rect l="l" t="t" r="r" b="b"/>
              <a:pathLst>
                <a:path w="90025" h="22980" extrusionOk="0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3512313" y="3449600"/>
              <a:ext cx="1621650" cy="414075"/>
            </a:xfrm>
            <a:custGeom>
              <a:avLst/>
              <a:gdLst/>
              <a:ahLst/>
              <a:cxnLst/>
              <a:rect l="l" t="t" r="r" b="b"/>
              <a:pathLst>
                <a:path w="64866" h="16563" extrusionOk="0">
                  <a:moveTo>
                    <a:pt x="33016" y="1"/>
                  </a:moveTo>
                  <a:cubicBezTo>
                    <a:pt x="28790" y="1"/>
                    <a:pt x="25182" y="3144"/>
                    <a:pt x="23729" y="7573"/>
                  </a:cubicBezTo>
                  <a:cubicBezTo>
                    <a:pt x="21955" y="5835"/>
                    <a:pt x="19527" y="4763"/>
                    <a:pt x="16848" y="4763"/>
                  </a:cubicBezTo>
                  <a:cubicBezTo>
                    <a:pt x="11990" y="4763"/>
                    <a:pt x="7954" y="8287"/>
                    <a:pt x="7144" y="12919"/>
                  </a:cubicBezTo>
                  <a:cubicBezTo>
                    <a:pt x="6477" y="12597"/>
                    <a:pt x="5739" y="12395"/>
                    <a:pt x="4953" y="12395"/>
                  </a:cubicBezTo>
                  <a:cubicBezTo>
                    <a:pt x="2477" y="12395"/>
                    <a:pt x="417" y="14193"/>
                    <a:pt x="0" y="16562"/>
                  </a:cubicBezTo>
                  <a:lnTo>
                    <a:pt x="64866" y="16562"/>
                  </a:lnTo>
                  <a:cubicBezTo>
                    <a:pt x="64866" y="16550"/>
                    <a:pt x="64866" y="16550"/>
                    <a:pt x="64866" y="16538"/>
                  </a:cubicBezTo>
                  <a:cubicBezTo>
                    <a:pt x="64866" y="12669"/>
                    <a:pt x="61722" y="9526"/>
                    <a:pt x="57841" y="9526"/>
                  </a:cubicBezTo>
                  <a:cubicBezTo>
                    <a:pt x="56865" y="9526"/>
                    <a:pt x="55924" y="9728"/>
                    <a:pt x="55079" y="10097"/>
                  </a:cubicBezTo>
                  <a:cubicBezTo>
                    <a:pt x="53959" y="6061"/>
                    <a:pt x="50280" y="3108"/>
                    <a:pt x="45887" y="3108"/>
                  </a:cubicBezTo>
                  <a:cubicBezTo>
                    <a:pt x="44041" y="3108"/>
                    <a:pt x="42315" y="3644"/>
                    <a:pt x="40851" y="4549"/>
                  </a:cubicBezTo>
                  <a:cubicBezTo>
                    <a:pt x="39029" y="1787"/>
                    <a:pt x="36195" y="1"/>
                    <a:pt x="33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4241588" y="3588925"/>
              <a:ext cx="1076350" cy="274750"/>
            </a:xfrm>
            <a:custGeom>
              <a:avLst/>
              <a:gdLst/>
              <a:ahLst/>
              <a:cxnLst/>
              <a:rect l="l" t="t" r="r" b="b"/>
              <a:pathLst>
                <a:path w="43054" h="10990" extrusionOk="0">
                  <a:moveTo>
                    <a:pt x="21908" y="0"/>
                  </a:moveTo>
                  <a:cubicBezTo>
                    <a:pt x="19110" y="0"/>
                    <a:pt x="16717" y="2084"/>
                    <a:pt x="15753" y="5025"/>
                  </a:cubicBezTo>
                  <a:cubicBezTo>
                    <a:pt x="14574" y="3882"/>
                    <a:pt x="12955" y="3168"/>
                    <a:pt x="11181" y="3168"/>
                  </a:cubicBezTo>
                  <a:cubicBezTo>
                    <a:pt x="7954" y="3168"/>
                    <a:pt x="5275" y="5501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32" y="8228"/>
                    <a:pt x="275" y="9418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6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53" y="6704"/>
                  </a:cubicBezTo>
                  <a:cubicBezTo>
                    <a:pt x="35815" y="4025"/>
                    <a:pt x="33374" y="2060"/>
                    <a:pt x="30457" y="2060"/>
                  </a:cubicBezTo>
                  <a:cubicBezTo>
                    <a:pt x="29231" y="2060"/>
                    <a:pt x="28088" y="2417"/>
                    <a:pt x="27111" y="3025"/>
                  </a:cubicBezTo>
                  <a:cubicBezTo>
                    <a:pt x="25897" y="1191"/>
                    <a:pt x="24028" y="0"/>
                    <a:pt x="21908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4749063" y="3588900"/>
              <a:ext cx="1076350" cy="274775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647613" y="3588900"/>
              <a:ext cx="1076350" cy="274775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08" y="1"/>
                  </a:moveTo>
                  <a:cubicBezTo>
                    <a:pt x="19110" y="1"/>
                    <a:pt x="16716" y="2084"/>
                    <a:pt x="15752" y="5025"/>
                  </a:cubicBezTo>
                  <a:cubicBezTo>
                    <a:pt x="14573" y="3882"/>
                    <a:pt x="12954" y="3168"/>
                    <a:pt x="11180" y="3168"/>
                  </a:cubicBezTo>
                  <a:cubicBezTo>
                    <a:pt x="7953" y="3168"/>
                    <a:pt x="5275" y="5502"/>
                    <a:pt x="4739" y="8573"/>
                  </a:cubicBezTo>
                  <a:cubicBezTo>
                    <a:pt x="4298" y="8359"/>
                    <a:pt x="3810" y="8228"/>
                    <a:pt x="3286" y="8228"/>
                  </a:cubicBezTo>
                  <a:cubicBezTo>
                    <a:pt x="1631" y="8228"/>
                    <a:pt x="274" y="9419"/>
                    <a:pt x="0" y="10990"/>
                  </a:cubicBezTo>
                  <a:lnTo>
                    <a:pt x="43053" y="10990"/>
                  </a:lnTo>
                  <a:cubicBezTo>
                    <a:pt x="43053" y="10990"/>
                    <a:pt x="43053" y="10990"/>
                    <a:pt x="43053" y="10978"/>
                  </a:cubicBezTo>
                  <a:cubicBezTo>
                    <a:pt x="43053" y="8407"/>
                    <a:pt x="40970" y="6323"/>
                    <a:pt x="38398" y="6323"/>
                  </a:cubicBezTo>
                  <a:cubicBezTo>
                    <a:pt x="37743" y="6323"/>
                    <a:pt x="37124" y="6454"/>
                    <a:pt x="36552" y="6704"/>
                  </a:cubicBezTo>
                  <a:cubicBezTo>
                    <a:pt x="35814" y="4025"/>
                    <a:pt x="33373" y="2061"/>
                    <a:pt x="30456" y="2061"/>
                  </a:cubicBezTo>
                  <a:cubicBezTo>
                    <a:pt x="29230" y="2061"/>
                    <a:pt x="28087" y="2418"/>
                    <a:pt x="27111" y="3025"/>
                  </a:cubicBezTo>
                  <a:cubicBezTo>
                    <a:pt x="25896" y="1191"/>
                    <a:pt x="24027" y="1"/>
                    <a:pt x="2190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" name="Google Shape;1837;p56"/>
          <p:cNvGrpSpPr/>
          <p:nvPr/>
        </p:nvGrpSpPr>
        <p:grpSpPr>
          <a:xfrm flipH="1">
            <a:off x="7881339" y="1648681"/>
            <a:ext cx="446222" cy="77476"/>
            <a:chOff x="6146875" y="1767300"/>
            <a:chExt cx="331025" cy="57475"/>
          </a:xfrm>
        </p:grpSpPr>
        <p:sp>
          <p:nvSpPr>
            <p:cNvPr id="1838" name="Google Shape;1838;p5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322;p32">
            <a:extLst>
              <a:ext uri="{FF2B5EF4-FFF2-40B4-BE49-F238E27FC236}">
                <a16:creationId xmlns:a16="http://schemas.microsoft.com/office/drawing/2014/main" id="{75CB4C4F-869E-4797-9869-4D74D25BE908}"/>
              </a:ext>
            </a:extLst>
          </p:cNvPr>
          <p:cNvSpPr txBox="1">
            <a:spLocks/>
          </p:cNvSpPr>
          <p:nvPr/>
        </p:nvSpPr>
        <p:spPr>
          <a:xfrm>
            <a:off x="716073" y="417591"/>
            <a:ext cx="2603216" cy="814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70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en-US" sz="3600" dirty="0" err="1">
                <a:solidFill>
                  <a:schemeClr val="tx1"/>
                </a:solidFill>
              </a:rPr>
              <a:t>FlowinBlue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8"/>
          <p:cNvSpPr/>
          <p:nvPr/>
        </p:nvSpPr>
        <p:spPr>
          <a:xfrm>
            <a:off x="5707793" y="1806776"/>
            <a:ext cx="4627180" cy="4021352"/>
          </a:xfrm>
          <a:custGeom>
            <a:avLst/>
            <a:gdLst/>
            <a:ahLst/>
            <a:cxnLst/>
            <a:rect l="l" t="t" r="r" b="b"/>
            <a:pathLst>
              <a:path w="233578" h="185937" extrusionOk="0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8"/>
          <p:cNvSpPr txBox="1">
            <a:spLocks noGrp="1"/>
          </p:cNvSpPr>
          <p:nvPr>
            <p:ph type="title"/>
          </p:nvPr>
        </p:nvSpPr>
        <p:spPr>
          <a:xfrm>
            <a:off x="557191" y="648187"/>
            <a:ext cx="6948505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How much energy do you use,</a:t>
            </a:r>
            <a:br>
              <a:rPr lang="en" sz="4000" dirty="0"/>
            </a:br>
            <a:r>
              <a:rPr lang="en" sz="4000" dirty="0"/>
              <a:t>for each min you shower?</a:t>
            </a:r>
            <a:endParaRPr sz="4000" dirty="0"/>
          </a:p>
        </p:txBody>
      </p:sp>
      <p:grpSp>
        <p:nvGrpSpPr>
          <p:cNvPr id="574" name="Google Shape;574;p38"/>
          <p:cNvGrpSpPr/>
          <p:nvPr/>
        </p:nvGrpSpPr>
        <p:grpSpPr>
          <a:xfrm>
            <a:off x="5985865" y="2706534"/>
            <a:ext cx="4234653" cy="2798652"/>
            <a:chOff x="4110902" y="1802134"/>
            <a:chExt cx="4875824" cy="3222398"/>
          </a:xfrm>
        </p:grpSpPr>
        <p:sp>
          <p:nvSpPr>
            <p:cNvPr id="575" name="Google Shape;575;p38"/>
            <p:cNvSpPr/>
            <p:nvPr/>
          </p:nvSpPr>
          <p:spPr>
            <a:xfrm>
              <a:off x="4480374" y="3375874"/>
              <a:ext cx="612865" cy="1012595"/>
            </a:xfrm>
            <a:custGeom>
              <a:avLst/>
              <a:gdLst/>
              <a:ahLst/>
              <a:cxnLst/>
              <a:rect l="l" t="t" r="r" b="b"/>
              <a:pathLst>
                <a:path w="19789" h="32696" extrusionOk="0">
                  <a:moveTo>
                    <a:pt x="3108" y="1"/>
                  </a:moveTo>
                  <a:cubicBezTo>
                    <a:pt x="0" y="22575"/>
                    <a:pt x="18371" y="32695"/>
                    <a:pt x="18371" y="32695"/>
                  </a:cubicBezTo>
                  <a:cubicBezTo>
                    <a:pt x="19788" y="10038"/>
                    <a:pt x="3108" y="1"/>
                    <a:pt x="310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4322923" y="3882172"/>
              <a:ext cx="490069" cy="471332"/>
            </a:xfrm>
            <a:custGeom>
              <a:avLst/>
              <a:gdLst/>
              <a:ahLst/>
              <a:cxnLst/>
              <a:rect l="l" t="t" r="r" b="b"/>
              <a:pathLst>
                <a:path w="15824" h="1521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911" y="15218"/>
                    <a:pt x="15632" y="15218"/>
                  </a:cubicBezTo>
                  <a:cubicBezTo>
                    <a:pt x="15695" y="15218"/>
                    <a:pt x="15759" y="15218"/>
                    <a:pt x="15824" y="15216"/>
                  </a:cubicBezTo>
                  <a:cubicBezTo>
                    <a:pt x="15824" y="15216"/>
                    <a:pt x="11299" y="1084"/>
                    <a:pt x="0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5605019" y="3081257"/>
              <a:ext cx="1804622" cy="902714"/>
            </a:xfrm>
            <a:custGeom>
              <a:avLst/>
              <a:gdLst/>
              <a:ahLst/>
              <a:cxnLst/>
              <a:rect l="l" t="t" r="r" b="b"/>
              <a:pathLst>
                <a:path w="58270" h="29148" extrusionOk="0">
                  <a:moveTo>
                    <a:pt x="29111" y="1"/>
                  </a:moveTo>
                  <a:cubicBezTo>
                    <a:pt x="26277" y="1"/>
                    <a:pt x="23789" y="1465"/>
                    <a:pt x="22360" y="3680"/>
                  </a:cubicBezTo>
                  <a:cubicBezTo>
                    <a:pt x="22058" y="3301"/>
                    <a:pt x="21738" y="3027"/>
                    <a:pt x="21426" y="3027"/>
                  </a:cubicBezTo>
                  <a:cubicBezTo>
                    <a:pt x="21307" y="3027"/>
                    <a:pt x="21189" y="3067"/>
                    <a:pt x="21074" y="3156"/>
                  </a:cubicBezTo>
                  <a:cubicBezTo>
                    <a:pt x="20003" y="3977"/>
                    <a:pt x="21074" y="7180"/>
                    <a:pt x="21074" y="7180"/>
                  </a:cubicBezTo>
                  <a:cubicBezTo>
                    <a:pt x="21074" y="7180"/>
                    <a:pt x="19381" y="4442"/>
                    <a:pt x="18289" y="4442"/>
                  </a:cubicBezTo>
                  <a:cubicBezTo>
                    <a:pt x="18126" y="4442"/>
                    <a:pt x="17976" y="4503"/>
                    <a:pt x="17848" y="4644"/>
                  </a:cubicBezTo>
                  <a:cubicBezTo>
                    <a:pt x="17443" y="5073"/>
                    <a:pt x="17502" y="6073"/>
                    <a:pt x="17705" y="7133"/>
                  </a:cubicBezTo>
                  <a:cubicBezTo>
                    <a:pt x="16217" y="7752"/>
                    <a:pt x="15169" y="9204"/>
                    <a:pt x="15109" y="10895"/>
                  </a:cubicBezTo>
                  <a:cubicBezTo>
                    <a:pt x="14573" y="10764"/>
                    <a:pt x="14014" y="10681"/>
                    <a:pt x="13442" y="10681"/>
                  </a:cubicBezTo>
                  <a:cubicBezTo>
                    <a:pt x="9775" y="10681"/>
                    <a:pt x="6799" y="13657"/>
                    <a:pt x="6799" y="17324"/>
                  </a:cubicBezTo>
                  <a:cubicBezTo>
                    <a:pt x="6799" y="17586"/>
                    <a:pt x="6822" y="17848"/>
                    <a:pt x="6846" y="18098"/>
                  </a:cubicBezTo>
                  <a:cubicBezTo>
                    <a:pt x="3441" y="19325"/>
                    <a:pt x="0" y="22265"/>
                    <a:pt x="0" y="29147"/>
                  </a:cubicBezTo>
                  <a:lnTo>
                    <a:pt x="57769" y="29147"/>
                  </a:lnTo>
                  <a:cubicBezTo>
                    <a:pt x="57769" y="29147"/>
                    <a:pt x="58269" y="20039"/>
                    <a:pt x="50983" y="17813"/>
                  </a:cubicBezTo>
                  <a:cubicBezTo>
                    <a:pt x="51078" y="17301"/>
                    <a:pt x="51126" y="16765"/>
                    <a:pt x="51126" y="16229"/>
                  </a:cubicBezTo>
                  <a:cubicBezTo>
                    <a:pt x="51126" y="11419"/>
                    <a:pt x="47339" y="7514"/>
                    <a:pt x="42589" y="7311"/>
                  </a:cubicBezTo>
                  <a:cubicBezTo>
                    <a:pt x="42767" y="6609"/>
                    <a:pt x="42732" y="5990"/>
                    <a:pt x="42208" y="5728"/>
                  </a:cubicBezTo>
                  <a:cubicBezTo>
                    <a:pt x="42018" y="5630"/>
                    <a:pt x="41832" y="5587"/>
                    <a:pt x="41650" y="5587"/>
                  </a:cubicBezTo>
                  <a:cubicBezTo>
                    <a:pt x="40540" y="5587"/>
                    <a:pt x="39608" y="7184"/>
                    <a:pt x="39291" y="7787"/>
                  </a:cubicBezTo>
                  <a:cubicBezTo>
                    <a:pt x="39267" y="7799"/>
                    <a:pt x="39255" y="7799"/>
                    <a:pt x="39231" y="7811"/>
                  </a:cubicBezTo>
                  <a:cubicBezTo>
                    <a:pt x="39422" y="7037"/>
                    <a:pt x="39958" y="4418"/>
                    <a:pt x="38267" y="4073"/>
                  </a:cubicBezTo>
                  <a:cubicBezTo>
                    <a:pt x="38200" y="4060"/>
                    <a:pt x="38136" y="4054"/>
                    <a:pt x="38072" y="4054"/>
                  </a:cubicBezTo>
                  <a:cubicBezTo>
                    <a:pt x="37477" y="4054"/>
                    <a:pt x="37016" y="4592"/>
                    <a:pt x="36671" y="5335"/>
                  </a:cubicBezTo>
                  <a:cubicBezTo>
                    <a:pt x="35564" y="2227"/>
                    <a:pt x="32600" y="1"/>
                    <a:pt x="2911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5192034" y="278149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5242917" y="278149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647045" y="219114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1" y="0"/>
                  </a:moveTo>
                  <a:lnTo>
                    <a:pt x="1" y="49459"/>
                  </a:lnTo>
                  <a:lnTo>
                    <a:pt x="3287" y="49459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697929" y="219114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1" y="0"/>
                  </a:moveTo>
                  <a:lnTo>
                    <a:pt x="1" y="49459"/>
                  </a:lnTo>
                  <a:lnTo>
                    <a:pt x="1644" y="49459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5801183" y="278149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5852066" y="278149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4717821" y="2453309"/>
              <a:ext cx="1013338" cy="896798"/>
            </a:xfrm>
            <a:custGeom>
              <a:avLst/>
              <a:gdLst/>
              <a:ahLst/>
              <a:cxnLst/>
              <a:rect l="l" t="t" r="r" b="b"/>
              <a:pathLst>
                <a:path w="32720" h="28957" extrusionOk="0">
                  <a:moveTo>
                    <a:pt x="12633" y="1"/>
                  </a:moveTo>
                  <a:cubicBezTo>
                    <a:pt x="11776" y="1"/>
                    <a:pt x="11014" y="512"/>
                    <a:pt x="10693" y="1298"/>
                  </a:cubicBezTo>
                  <a:lnTo>
                    <a:pt x="560" y="26075"/>
                  </a:lnTo>
                  <a:cubicBezTo>
                    <a:pt x="1" y="27444"/>
                    <a:pt x="1013" y="28956"/>
                    <a:pt x="2489" y="28956"/>
                  </a:cubicBezTo>
                  <a:lnTo>
                    <a:pt x="20087" y="28956"/>
                  </a:lnTo>
                  <a:cubicBezTo>
                    <a:pt x="20932" y="28956"/>
                    <a:pt x="21706" y="28444"/>
                    <a:pt x="22027" y="27659"/>
                  </a:cubicBezTo>
                  <a:lnTo>
                    <a:pt x="32160" y="2882"/>
                  </a:lnTo>
                  <a:cubicBezTo>
                    <a:pt x="32719" y="1513"/>
                    <a:pt x="31707" y="1"/>
                    <a:pt x="30231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5512449" y="2453309"/>
              <a:ext cx="783975" cy="896798"/>
            </a:xfrm>
            <a:custGeom>
              <a:avLst/>
              <a:gdLst/>
              <a:ahLst/>
              <a:cxnLst/>
              <a:rect l="l" t="t" r="r" b="b"/>
              <a:pathLst>
                <a:path w="25314" h="28957" extrusionOk="0">
                  <a:moveTo>
                    <a:pt x="12478" y="1"/>
                  </a:moveTo>
                  <a:cubicBezTo>
                    <a:pt x="11800" y="1"/>
                    <a:pt x="11181" y="417"/>
                    <a:pt x="10919" y="1048"/>
                  </a:cubicBezTo>
                  <a:lnTo>
                    <a:pt x="453" y="26635"/>
                  </a:lnTo>
                  <a:cubicBezTo>
                    <a:pt x="1" y="27742"/>
                    <a:pt x="822" y="28956"/>
                    <a:pt x="2013" y="28956"/>
                  </a:cubicBezTo>
                  <a:lnTo>
                    <a:pt x="12848" y="28956"/>
                  </a:lnTo>
                  <a:cubicBezTo>
                    <a:pt x="13526" y="28956"/>
                    <a:pt x="14133" y="28540"/>
                    <a:pt x="14395" y="27909"/>
                  </a:cubicBezTo>
                  <a:lnTo>
                    <a:pt x="24861" y="2322"/>
                  </a:lnTo>
                  <a:cubicBezTo>
                    <a:pt x="25313" y="1215"/>
                    <a:pt x="24504" y="1"/>
                    <a:pt x="23313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5124178" y="1854473"/>
              <a:ext cx="1455435" cy="513328"/>
            </a:xfrm>
            <a:custGeom>
              <a:avLst/>
              <a:gdLst/>
              <a:ahLst/>
              <a:cxnLst/>
              <a:rect l="l" t="t" r="r" b="b"/>
              <a:pathLst>
                <a:path w="46995" h="16575" extrusionOk="0">
                  <a:moveTo>
                    <a:pt x="8109" y="1"/>
                  </a:moveTo>
                  <a:cubicBezTo>
                    <a:pt x="7811" y="1"/>
                    <a:pt x="7525" y="179"/>
                    <a:pt x="7394" y="453"/>
                  </a:cubicBezTo>
                  <a:lnTo>
                    <a:pt x="250" y="15443"/>
                  </a:lnTo>
                  <a:cubicBezTo>
                    <a:pt x="0" y="15967"/>
                    <a:pt x="393" y="16574"/>
                    <a:pt x="965" y="16574"/>
                  </a:cubicBezTo>
                  <a:lnTo>
                    <a:pt x="38886" y="16574"/>
                  </a:lnTo>
                  <a:cubicBezTo>
                    <a:pt x="39196" y="16574"/>
                    <a:pt x="39470" y="16408"/>
                    <a:pt x="39601" y="16122"/>
                  </a:cubicBezTo>
                  <a:lnTo>
                    <a:pt x="46744" y="1132"/>
                  </a:lnTo>
                  <a:cubicBezTo>
                    <a:pt x="46994" y="608"/>
                    <a:pt x="46613" y="1"/>
                    <a:pt x="4603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4691651" y="2400939"/>
              <a:ext cx="1013307" cy="896427"/>
            </a:xfrm>
            <a:custGeom>
              <a:avLst/>
              <a:gdLst/>
              <a:ahLst/>
              <a:cxnLst/>
              <a:rect l="l" t="t" r="r" b="b"/>
              <a:pathLst>
                <a:path w="32719" h="28945" extrusionOk="0">
                  <a:moveTo>
                    <a:pt x="12633" y="1"/>
                  </a:moveTo>
                  <a:cubicBezTo>
                    <a:pt x="11776" y="1"/>
                    <a:pt x="11014" y="513"/>
                    <a:pt x="10692" y="1299"/>
                  </a:cubicBezTo>
                  <a:lnTo>
                    <a:pt x="560" y="26075"/>
                  </a:lnTo>
                  <a:cubicBezTo>
                    <a:pt x="0" y="27445"/>
                    <a:pt x="1012" y="28945"/>
                    <a:pt x="2489" y="28945"/>
                  </a:cubicBezTo>
                  <a:lnTo>
                    <a:pt x="20086" y="28945"/>
                  </a:lnTo>
                  <a:cubicBezTo>
                    <a:pt x="20932" y="28945"/>
                    <a:pt x="21694" y="28433"/>
                    <a:pt x="22015" y="27647"/>
                  </a:cubicBezTo>
                  <a:lnTo>
                    <a:pt x="32159" y="2882"/>
                  </a:lnTo>
                  <a:cubicBezTo>
                    <a:pt x="32719" y="1501"/>
                    <a:pt x="31707" y="1"/>
                    <a:pt x="30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4770191" y="2466595"/>
              <a:ext cx="855856" cy="765145"/>
            </a:xfrm>
            <a:custGeom>
              <a:avLst/>
              <a:gdLst/>
              <a:ahLst/>
              <a:cxnLst/>
              <a:rect l="l" t="t" r="r" b="b"/>
              <a:pathLst>
                <a:path w="27635" h="24706" extrusionOk="0">
                  <a:moveTo>
                    <a:pt x="10109" y="0"/>
                  </a:moveTo>
                  <a:lnTo>
                    <a:pt x="0" y="24706"/>
                  </a:lnTo>
                  <a:lnTo>
                    <a:pt x="17526" y="24706"/>
                  </a:lnTo>
                  <a:lnTo>
                    <a:pt x="27635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5492164" y="2400939"/>
              <a:ext cx="783975" cy="896427"/>
            </a:xfrm>
            <a:custGeom>
              <a:avLst/>
              <a:gdLst/>
              <a:ahLst/>
              <a:cxnLst/>
              <a:rect l="l" t="t" r="r" b="b"/>
              <a:pathLst>
                <a:path w="25314" h="28945" extrusionOk="0">
                  <a:moveTo>
                    <a:pt x="12467" y="1"/>
                  </a:moveTo>
                  <a:cubicBezTo>
                    <a:pt x="11788" y="1"/>
                    <a:pt x="11181" y="418"/>
                    <a:pt x="10919" y="1049"/>
                  </a:cubicBezTo>
                  <a:lnTo>
                    <a:pt x="453" y="26635"/>
                  </a:lnTo>
                  <a:cubicBezTo>
                    <a:pt x="1" y="27742"/>
                    <a:pt x="811" y="28945"/>
                    <a:pt x="2001" y="28945"/>
                  </a:cubicBezTo>
                  <a:lnTo>
                    <a:pt x="12836" y="28945"/>
                  </a:lnTo>
                  <a:cubicBezTo>
                    <a:pt x="13514" y="28945"/>
                    <a:pt x="14134" y="28540"/>
                    <a:pt x="14396" y="27909"/>
                  </a:cubicBezTo>
                  <a:lnTo>
                    <a:pt x="24861" y="2323"/>
                  </a:lnTo>
                  <a:cubicBezTo>
                    <a:pt x="25314" y="1215"/>
                    <a:pt x="24504" y="1"/>
                    <a:pt x="23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5574389" y="2466595"/>
              <a:ext cx="619152" cy="765145"/>
            </a:xfrm>
            <a:custGeom>
              <a:avLst/>
              <a:gdLst/>
              <a:ahLst/>
              <a:cxnLst/>
              <a:rect l="l" t="t" r="r" b="b"/>
              <a:pathLst>
                <a:path w="19992" h="24706" extrusionOk="0">
                  <a:moveTo>
                    <a:pt x="10109" y="0"/>
                  </a:moveTo>
                  <a:lnTo>
                    <a:pt x="1" y="24706"/>
                  </a:lnTo>
                  <a:lnTo>
                    <a:pt x="9883" y="24706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5097265" y="1802134"/>
              <a:ext cx="1455064" cy="513297"/>
            </a:xfrm>
            <a:custGeom>
              <a:avLst/>
              <a:gdLst/>
              <a:ahLst/>
              <a:cxnLst/>
              <a:rect l="l" t="t" r="r" b="b"/>
              <a:pathLst>
                <a:path w="46983" h="16574" extrusionOk="0">
                  <a:moveTo>
                    <a:pt x="8097" y="0"/>
                  </a:moveTo>
                  <a:cubicBezTo>
                    <a:pt x="7799" y="0"/>
                    <a:pt x="7525" y="167"/>
                    <a:pt x="7382" y="441"/>
                  </a:cubicBezTo>
                  <a:lnTo>
                    <a:pt x="250" y="15442"/>
                  </a:lnTo>
                  <a:cubicBezTo>
                    <a:pt x="0" y="15966"/>
                    <a:pt x="381" y="16574"/>
                    <a:pt x="965" y="16574"/>
                  </a:cubicBezTo>
                  <a:lnTo>
                    <a:pt x="38874" y="16574"/>
                  </a:lnTo>
                  <a:cubicBezTo>
                    <a:pt x="39184" y="16574"/>
                    <a:pt x="39458" y="16395"/>
                    <a:pt x="39589" y="16121"/>
                  </a:cubicBezTo>
                  <a:lnTo>
                    <a:pt x="46732" y="1119"/>
                  </a:lnTo>
                  <a:cubicBezTo>
                    <a:pt x="46982" y="595"/>
                    <a:pt x="46601" y="0"/>
                    <a:pt x="46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5192034" y="1867388"/>
              <a:ext cx="1265527" cy="382418"/>
            </a:xfrm>
            <a:custGeom>
              <a:avLst/>
              <a:gdLst/>
              <a:ahLst/>
              <a:cxnLst/>
              <a:rect l="l" t="t" r="r" b="b"/>
              <a:pathLst>
                <a:path w="40863" h="12348" extrusionOk="0">
                  <a:moveTo>
                    <a:pt x="5882" y="1"/>
                  </a:moveTo>
                  <a:lnTo>
                    <a:pt x="0" y="12347"/>
                  </a:lnTo>
                  <a:lnTo>
                    <a:pt x="34981" y="12347"/>
                  </a:lnTo>
                  <a:lnTo>
                    <a:pt x="4086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4846161" y="2409053"/>
              <a:ext cx="747089" cy="888684"/>
            </a:xfrm>
            <a:custGeom>
              <a:avLst/>
              <a:gdLst/>
              <a:ahLst/>
              <a:cxnLst/>
              <a:rect l="l" t="t" r="r" b="b"/>
              <a:pathLst>
                <a:path w="24123" h="28695" extrusionOk="0">
                  <a:moveTo>
                    <a:pt x="16990" y="6942"/>
                  </a:moveTo>
                  <a:lnTo>
                    <a:pt x="14597" y="12871"/>
                  </a:lnTo>
                  <a:lnTo>
                    <a:pt x="8858" y="12871"/>
                  </a:lnTo>
                  <a:lnTo>
                    <a:pt x="11252" y="6942"/>
                  </a:lnTo>
                  <a:close/>
                  <a:moveTo>
                    <a:pt x="14252" y="13717"/>
                  </a:moveTo>
                  <a:lnTo>
                    <a:pt x="12085" y="19086"/>
                  </a:lnTo>
                  <a:lnTo>
                    <a:pt x="6358" y="19086"/>
                  </a:lnTo>
                  <a:lnTo>
                    <a:pt x="8513" y="13717"/>
                  </a:lnTo>
                  <a:close/>
                  <a:moveTo>
                    <a:pt x="13145" y="1"/>
                  </a:moveTo>
                  <a:lnTo>
                    <a:pt x="10680" y="6097"/>
                  </a:lnTo>
                  <a:lnTo>
                    <a:pt x="4977" y="6097"/>
                  </a:lnTo>
                  <a:lnTo>
                    <a:pt x="4977" y="6942"/>
                  </a:lnTo>
                  <a:lnTo>
                    <a:pt x="10335" y="6942"/>
                  </a:lnTo>
                  <a:lnTo>
                    <a:pt x="7942" y="12871"/>
                  </a:lnTo>
                  <a:lnTo>
                    <a:pt x="1929" y="12871"/>
                  </a:lnTo>
                  <a:lnTo>
                    <a:pt x="1929" y="13717"/>
                  </a:lnTo>
                  <a:lnTo>
                    <a:pt x="7608" y="13717"/>
                  </a:lnTo>
                  <a:lnTo>
                    <a:pt x="5441" y="19086"/>
                  </a:lnTo>
                  <a:lnTo>
                    <a:pt x="0" y="19086"/>
                  </a:lnTo>
                  <a:lnTo>
                    <a:pt x="0" y="19932"/>
                  </a:lnTo>
                  <a:lnTo>
                    <a:pt x="5096" y="19932"/>
                  </a:lnTo>
                  <a:lnTo>
                    <a:pt x="1691" y="28373"/>
                  </a:lnTo>
                  <a:lnTo>
                    <a:pt x="2477" y="28695"/>
                  </a:lnTo>
                  <a:lnTo>
                    <a:pt x="6013" y="19932"/>
                  </a:lnTo>
                  <a:lnTo>
                    <a:pt x="11752" y="19932"/>
                  </a:lnTo>
                  <a:lnTo>
                    <a:pt x="8335" y="28373"/>
                  </a:lnTo>
                  <a:lnTo>
                    <a:pt x="9120" y="28695"/>
                  </a:lnTo>
                  <a:lnTo>
                    <a:pt x="12656" y="19932"/>
                  </a:lnTo>
                  <a:lnTo>
                    <a:pt x="19395" y="19932"/>
                  </a:lnTo>
                  <a:lnTo>
                    <a:pt x="19395" y="19086"/>
                  </a:lnTo>
                  <a:lnTo>
                    <a:pt x="13002" y="19086"/>
                  </a:lnTo>
                  <a:lnTo>
                    <a:pt x="15169" y="13717"/>
                  </a:lnTo>
                  <a:lnTo>
                    <a:pt x="21515" y="13717"/>
                  </a:lnTo>
                  <a:lnTo>
                    <a:pt x="21515" y="12871"/>
                  </a:lnTo>
                  <a:lnTo>
                    <a:pt x="15514" y="12871"/>
                  </a:lnTo>
                  <a:lnTo>
                    <a:pt x="17907" y="6942"/>
                  </a:lnTo>
                  <a:lnTo>
                    <a:pt x="24122" y="6942"/>
                  </a:lnTo>
                  <a:lnTo>
                    <a:pt x="24122" y="6097"/>
                  </a:lnTo>
                  <a:lnTo>
                    <a:pt x="18241" y="6097"/>
                  </a:lnTo>
                  <a:lnTo>
                    <a:pt x="20574" y="322"/>
                  </a:lnTo>
                  <a:lnTo>
                    <a:pt x="19788" y="1"/>
                  </a:lnTo>
                  <a:lnTo>
                    <a:pt x="17324" y="6097"/>
                  </a:lnTo>
                  <a:lnTo>
                    <a:pt x="11597" y="6097"/>
                  </a:lnTo>
                  <a:lnTo>
                    <a:pt x="13930" y="322"/>
                  </a:ln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5626016" y="2409053"/>
              <a:ext cx="564211" cy="888684"/>
            </a:xfrm>
            <a:custGeom>
              <a:avLst/>
              <a:gdLst/>
              <a:ahLst/>
              <a:cxnLst/>
              <a:rect l="l" t="t" r="r" b="b"/>
              <a:pathLst>
                <a:path w="18218" h="28695" extrusionOk="0">
                  <a:moveTo>
                    <a:pt x="13312" y="1"/>
                  </a:moveTo>
                  <a:lnTo>
                    <a:pt x="10847" y="6097"/>
                  </a:lnTo>
                  <a:lnTo>
                    <a:pt x="5644" y="6097"/>
                  </a:lnTo>
                  <a:lnTo>
                    <a:pt x="5644" y="6942"/>
                  </a:lnTo>
                  <a:lnTo>
                    <a:pt x="10514" y="6942"/>
                  </a:lnTo>
                  <a:lnTo>
                    <a:pt x="8121" y="12871"/>
                  </a:lnTo>
                  <a:lnTo>
                    <a:pt x="3156" y="12871"/>
                  </a:lnTo>
                  <a:lnTo>
                    <a:pt x="3156" y="13717"/>
                  </a:lnTo>
                  <a:lnTo>
                    <a:pt x="7776" y="13717"/>
                  </a:lnTo>
                  <a:lnTo>
                    <a:pt x="5382" y="19646"/>
                  </a:lnTo>
                  <a:lnTo>
                    <a:pt x="1" y="19646"/>
                  </a:lnTo>
                  <a:lnTo>
                    <a:pt x="1" y="20503"/>
                  </a:lnTo>
                  <a:lnTo>
                    <a:pt x="5037" y="20503"/>
                  </a:lnTo>
                  <a:lnTo>
                    <a:pt x="1858" y="28373"/>
                  </a:lnTo>
                  <a:lnTo>
                    <a:pt x="2644" y="28695"/>
                  </a:lnTo>
                  <a:lnTo>
                    <a:pt x="5954" y="20503"/>
                  </a:lnTo>
                  <a:lnTo>
                    <a:pt x="11931" y="20503"/>
                  </a:lnTo>
                  <a:lnTo>
                    <a:pt x="11931" y="19646"/>
                  </a:lnTo>
                  <a:lnTo>
                    <a:pt x="6299" y="19646"/>
                  </a:lnTo>
                  <a:lnTo>
                    <a:pt x="8692" y="13717"/>
                  </a:lnTo>
                  <a:lnTo>
                    <a:pt x="15455" y="13717"/>
                  </a:lnTo>
                  <a:lnTo>
                    <a:pt x="15455" y="12871"/>
                  </a:lnTo>
                  <a:lnTo>
                    <a:pt x="9026" y="12871"/>
                  </a:lnTo>
                  <a:lnTo>
                    <a:pt x="11419" y="6942"/>
                  </a:lnTo>
                  <a:lnTo>
                    <a:pt x="18217" y="6942"/>
                  </a:lnTo>
                  <a:lnTo>
                    <a:pt x="18217" y="6097"/>
                  </a:lnTo>
                  <a:lnTo>
                    <a:pt x="11764" y="6097"/>
                  </a:lnTo>
                  <a:lnTo>
                    <a:pt x="14098" y="322"/>
                  </a:lnTo>
                  <a:lnTo>
                    <a:pt x="13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5213775" y="1835674"/>
              <a:ext cx="1240844" cy="459099"/>
            </a:xfrm>
            <a:custGeom>
              <a:avLst/>
              <a:gdLst/>
              <a:ahLst/>
              <a:cxnLst/>
              <a:rect l="l" t="t" r="r" b="b"/>
              <a:pathLst>
                <a:path w="40066" h="14824" extrusionOk="0">
                  <a:moveTo>
                    <a:pt x="13836" y="5120"/>
                  </a:moveTo>
                  <a:lnTo>
                    <a:pt x="12086" y="8799"/>
                  </a:lnTo>
                  <a:lnTo>
                    <a:pt x="6966" y="8799"/>
                  </a:lnTo>
                  <a:lnTo>
                    <a:pt x="8716" y="5120"/>
                  </a:lnTo>
                  <a:close/>
                  <a:moveTo>
                    <a:pt x="19884" y="5120"/>
                  </a:moveTo>
                  <a:lnTo>
                    <a:pt x="18146" y="8799"/>
                  </a:lnTo>
                  <a:lnTo>
                    <a:pt x="13026" y="8799"/>
                  </a:lnTo>
                  <a:lnTo>
                    <a:pt x="14776" y="5120"/>
                  </a:lnTo>
                  <a:close/>
                  <a:moveTo>
                    <a:pt x="25944" y="5120"/>
                  </a:moveTo>
                  <a:lnTo>
                    <a:pt x="24194" y="8799"/>
                  </a:lnTo>
                  <a:lnTo>
                    <a:pt x="19074" y="8799"/>
                  </a:lnTo>
                  <a:lnTo>
                    <a:pt x="20825" y="5120"/>
                  </a:lnTo>
                  <a:close/>
                  <a:moveTo>
                    <a:pt x="32005" y="5120"/>
                  </a:moveTo>
                  <a:lnTo>
                    <a:pt x="30254" y="8799"/>
                  </a:lnTo>
                  <a:lnTo>
                    <a:pt x="25135" y="8799"/>
                  </a:lnTo>
                  <a:lnTo>
                    <a:pt x="26885" y="5120"/>
                  </a:lnTo>
                  <a:close/>
                  <a:moveTo>
                    <a:pt x="10216" y="1"/>
                  </a:moveTo>
                  <a:lnTo>
                    <a:pt x="8180" y="4275"/>
                  </a:lnTo>
                  <a:lnTo>
                    <a:pt x="3013" y="4275"/>
                  </a:lnTo>
                  <a:lnTo>
                    <a:pt x="3013" y="5120"/>
                  </a:lnTo>
                  <a:lnTo>
                    <a:pt x="7775" y="5120"/>
                  </a:lnTo>
                  <a:lnTo>
                    <a:pt x="6025" y="8799"/>
                  </a:lnTo>
                  <a:lnTo>
                    <a:pt x="1" y="8799"/>
                  </a:lnTo>
                  <a:lnTo>
                    <a:pt x="1" y="9645"/>
                  </a:lnTo>
                  <a:lnTo>
                    <a:pt x="5632" y="9645"/>
                  </a:lnTo>
                  <a:lnTo>
                    <a:pt x="3334" y="14467"/>
                  </a:lnTo>
                  <a:lnTo>
                    <a:pt x="4096" y="14824"/>
                  </a:lnTo>
                  <a:lnTo>
                    <a:pt x="6561" y="9645"/>
                  </a:lnTo>
                  <a:lnTo>
                    <a:pt x="11681" y="9645"/>
                  </a:lnTo>
                  <a:lnTo>
                    <a:pt x="9383" y="14467"/>
                  </a:lnTo>
                  <a:lnTo>
                    <a:pt x="10157" y="14824"/>
                  </a:lnTo>
                  <a:lnTo>
                    <a:pt x="12621" y="9645"/>
                  </a:lnTo>
                  <a:lnTo>
                    <a:pt x="17741" y="9645"/>
                  </a:lnTo>
                  <a:lnTo>
                    <a:pt x="15443" y="14467"/>
                  </a:lnTo>
                  <a:lnTo>
                    <a:pt x="16205" y="14824"/>
                  </a:lnTo>
                  <a:lnTo>
                    <a:pt x="18682" y="9645"/>
                  </a:lnTo>
                  <a:lnTo>
                    <a:pt x="23789" y="9645"/>
                  </a:lnTo>
                  <a:lnTo>
                    <a:pt x="21503" y="14467"/>
                  </a:lnTo>
                  <a:lnTo>
                    <a:pt x="22265" y="14824"/>
                  </a:lnTo>
                  <a:lnTo>
                    <a:pt x="24730" y="9645"/>
                  </a:lnTo>
                  <a:lnTo>
                    <a:pt x="29850" y="9645"/>
                  </a:lnTo>
                  <a:lnTo>
                    <a:pt x="27552" y="14467"/>
                  </a:lnTo>
                  <a:lnTo>
                    <a:pt x="28314" y="14824"/>
                  </a:lnTo>
                  <a:lnTo>
                    <a:pt x="30790" y="9645"/>
                  </a:lnTo>
                  <a:lnTo>
                    <a:pt x="37053" y="9645"/>
                  </a:lnTo>
                  <a:lnTo>
                    <a:pt x="37053" y="8799"/>
                  </a:lnTo>
                  <a:lnTo>
                    <a:pt x="31195" y="8799"/>
                  </a:lnTo>
                  <a:lnTo>
                    <a:pt x="32933" y="5120"/>
                  </a:lnTo>
                  <a:lnTo>
                    <a:pt x="40065" y="5120"/>
                  </a:lnTo>
                  <a:lnTo>
                    <a:pt x="40065" y="4275"/>
                  </a:lnTo>
                  <a:lnTo>
                    <a:pt x="33338" y="4275"/>
                  </a:lnTo>
                  <a:lnTo>
                    <a:pt x="35207" y="370"/>
                  </a:lnTo>
                  <a:lnTo>
                    <a:pt x="34445" y="1"/>
                  </a:lnTo>
                  <a:lnTo>
                    <a:pt x="32409" y="4275"/>
                  </a:lnTo>
                  <a:lnTo>
                    <a:pt x="27290" y="4275"/>
                  </a:lnTo>
                  <a:lnTo>
                    <a:pt x="29147" y="370"/>
                  </a:lnTo>
                  <a:lnTo>
                    <a:pt x="28385" y="1"/>
                  </a:lnTo>
                  <a:lnTo>
                    <a:pt x="26349" y="4275"/>
                  </a:lnTo>
                  <a:lnTo>
                    <a:pt x="21230" y="4275"/>
                  </a:lnTo>
                  <a:lnTo>
                    <a:pt x="23099" y="370"/>
                  </a:lnTo>
                  <a:lnTo>
                    <a:pt x="22325" y="1"/>
                  </a:lnTo>
                  <a:lnTo>
                    <a:pt x="20289" y="4275"/>
                  </a:lnTo>
                  <a:lnTo>
                    <a:pt x="15181" y="4275"/>
                  </a:lnTo>
                  <a:lnTo>
                    <a:pt x="17039" y="370"/>
                  </a:lnTo>
                  <a:lnTo>
                    <a:pt x="16277" y="1"/>
                  </a:lnTo>
                  <a:lnTo>
                    <a:pt x="14241" y="4275"/>
                  </a:lnTo>
                  <a:lnTo>
                    <a:pt x="9121" y="4275"/>
                  </a:lnTo>
                  <a:lnTo>
                    <a:pt x="10990" y="370"/>
                  </a:lnTo>
                  <a:lnTo>
                    <a:pt x="10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7919562" y="3528897"/>
              <a:ext cx="198796" cy="61259"/>
            </a:xfrm>
            <a:custGeom>
              <a:avLst/>
              <a:gdLst/>
              <a:ahLst/>
              <a:cxnLst/>
              <a:rect l="l" t="t" r="r" b="b"/>
              <a:pathLst>
                <a:path w="6419" h="1978" extrusionOk="0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7919562" y="3375874"/>
              <a:ext cx="198796" cy="61259"/>
            </a:xfrm>
            <a:custGeom>
              <a:avLst/>
              <a:gdLst/>
              <a:ahLst/>
              <a:cxnLst/>
              <a:rect l="l" t="t" r="r" b="b"/>
              <a:pathLst>
                <a:path w="6419" h="1978" extrusionOk="0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6831802" y="2702958"/>
              <a:ext cx="997822" cy="1876503"/>
            </a:xfrm>
            <a:custGeom>
              <a:avLst/>
              <a:gdLst/>
              <a:ahLst/>
              <a:cxnLst/>
              <a:rect l="l" t="t" r="r" b="b"/>
              <a:pathLst>
                <a:path w="32219" h="60591" extrusionOk="0">
                  <a:moveTo>
                    <a:pt x="3120" y="0"/>
                  </a:moveTo>
                  <a:cubicBezTo>
                    <a:pt x="1393" y="0"/>
                    <a:pt x="0" y="1393"/>
                    <a:pt x="0" y="3119"/>
                  </a:cubicBezTo>
                  <a:lnTo>
                    <a:pt x="0" y="57471"/>
                  </a:lnTo>
                  <a:cubicBezTo>
                    <a:pt x="0" y="59198"/>
                    <a:pt x="1393" y="60591"/>
                    <a:pt x="3120" y="60591"/>
                  </a:cubicBezTo>
                  <a:lnTo>
                    <a:pt x="29099" y="60591"/>
                  </a:lnTo>
                  <a:cubicBezTo>
                    <a:pt x="30814" y="60591"/>
                    <a:pt x="32219" y="59198"/>
                    <a:pt x="32219" y="57471"/>
                  </a:cubicBezTo>
                  <a:lnTo>
                    <a:pt x="32219" y="3119"/>
                  </a:lnTo>
                  <a:cubicBezTo>
                    <a:pt x="32219" y="1393"/>
                    <a:pt x="30814" y="0"/>
                    <a:pt x="29099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6735548" y="4353411"/>
              <a:ext cx="1190332" cy="226050"/>
            </a:xfrm>
            <a:custGeom>
              <a:avLst/>
              <a:gdLst/>
              <a:ahLst/>
              <a:cxnLst/>
              <a:rect l="l" t="t" r="r" b="b"/>
              <a:pathLst>
                <a:path w="38435" h="7299" extrusionOk="0">
                  <a:moveTo>
                    <a:pt x="1787" y="0"/>
                  </a:moveTo>
                  <a:cubicBezTo>
                    <a:pt x="798" y="0"/>
                    <a:pt x="1" y="798"/>
                    <a:pt x="1" y="1786"/>
                  </a:cubicBezTo>
                  <a:lnTo>
                    <a:pt x="1" y="5513"/>
                  </a:lnTo>
                  <a:cubicBezTo>
                    <a:pt x="1" y="6501"/>
                    <a:pt x="798" y="7299"/>
                    <a:pt x="1787" y="7299"/>
                  </a:cubicBezTo>
                  <a:lnTo>
                    <a:pt x="36636" y="7299"/>
                  </a:lnTo>
                  <a:cubicBezTo>
                    <a:pt x="37625" y="7299"/>
                    <a:pt x="38434" y="6501"/>
                    <a:pt x="38434" y="5513"/>
                  </a:cubicBezTo>
                  <a:lnTo>
                    <a:pt x="38434" y="1786"/>
                  </a:lnTo>
                  <a:cubicBezTo>
                    <a:pt x="38434" y="798"/>
                    <a:pt x="37625" y="0"/>
                    <a:pt x="36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6988139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7025396" y="3454786"/>
              <a:ext cx="109541" cy="109541"/>
            </a:xfrm>
            <a:custGeom>
              <a:avLst/>
              <a:gdLst/>
              <a:ahLst/>
              <a:cxnLst/>
              <a:rect l="l" t="t" r="r" b="b"/>
              <a:pathLst>
                <a:path w="3537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36" y="2739"/>
                    <a:pt x="3536" y="1775"/>
                  </a:cubicBezTo>
                  <a:cubicBezTo>
                    <a:pt x="3536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7239615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7276872" y="3454786"/>
              <a:ext cx="109169" cy="109541"/>
            </a:xfrm>
            <a:custGeom>
              <a:avLst/>
              <a:gdLst/>
              <a:ahLst/>
              <a:cxnLst/>
              <a:rect l="l" t="t" r="r" b="b"/>
              <a:pathLst>
                <a:path w="3525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7491092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7528349" y="3454786"/>
              <a:ext cx="109169" cy="109541"/>
            </a:xfrm>
            <a:custGeom>
              <a:avLst/>
              <a:gdLst/>
              <a:ahLst/>
              <a:cxnLst/>
              <a:rect l="l" t="t" r="r" b="b"/>
              <a:pathLst>
                <a:path w="3525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7025396" y="3627722"/>
              <a:ext cx="109541" cy="12945"/>
            </a:xfrm>
            <a:custGeom>
              <a:avLst/>
              <a:gdLst/>
              <a:ahLst/>
              <a:cxnLst/>
              <a:rect l="l" t="t" r="r" b="b"/>
              <a:pathLst>
                <a:path w="3537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36" y="418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7025396" y="3681208"/>
              <a:ext cx="109541" cy="13286"/>
            </a:xfrm>
            <a:custGeom>
              <a:avLst/>
              <a:gdLst/>
              <a:ahLst/>
              <a:cxnLst/>
              <a:rect l="l" t="t" r="r" b="b"/>
              <a:pathLst>
                <a:path w="3537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7025396" y="3735033"/>
              <a:ext cx="109541" cy="13317"/>
            </a:xfrm>
            <a:custGeom>
              <a:avLst/>
              <a:gdLst/>
              <a:ahLst/>
              <a:cxnLst/>
              <a:rect l="l" t="t" r="r" b="b"/>
              <a:pathLst>
                <a:path w="353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7025396" y="3788859"/>
              <a:ext cx="109541" cy="13317"/>
            </a:xfrm>
            <a:custGeom>
              <a:avLst/>
              <a:gdLst/>
              <a:ahLst/>
              <a:cxnLst/>
              <a:rect l="l" t="t" r="r" b="b"/>
              <a:pathLst>
                <a:path w="353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7276872" y="3627722"/>
              <a:ext cx="109169" cy="12945"/>
            </a:xfrm>
            <a:custGeom>
              <a:avLst/>
              <a:gdLst/>
              <a:ahLst/>
              <a:cxnLst/>
              <a:rect l="l" t="t" r="r" b="b"/>
              <a:pathLst>
                <a:path w="3525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7276872" y="3681208"/>
              <a:ext cx="109169" cy="13286"/>
            </a:xfrm>
            <a:custGeom>
              <a:avLst/>
              <a:gdLst/>
              <a:ahLst/>
              <a:cxnLst/>
              <a:rect l="l" t="t" r="r" b="b"/>
              <a:pathLst>
                <a:path w="3525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7276872" y="3735033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7276872" y="3788859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8"/>
            <p:cNvSpPr/>
            <p:nvPr/>
          </p:nvSpPr>
          <p:spPr>
            <a:xfrm>
              <a:off x="7528349" y="3627722"/>
              <a:ext cx="109169" cy="12945"/>
            </a:xfrm>
            <a:custGeom>
              <a:avLst/>
              <a:gdLst/>
              <a:ahLst/>
              <a:cxnLst/>
              <a:rect l="l" t="t" r="r" b="b"/>
              <a:pathLst>
                <a:path w="3525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7528349" y="3681208"/>
              <a:ext cx="109169" cy="13286"/>
            </a:xfrm>
            <a:custGeom>
              <a:avLst/>
              <a:gdLst/>
              <a:ahLst/>
              <a:cxnLst/>
              <a:rect l="l" t="t" r="r" b="b"/>
              <a:pathLst>
                <a:path w="3525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7528349" y="3735033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7528349" y="3788859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6988139" y="2847124"/>
              <a:ext cx="686977" cy="445813"/>
            </a:xfrm>
            <a:custGeom>
              <a:avLst/>
              <a:gdLst/>
              <a:ahLst/>
              <a:cxnLst/>
              <a:rect l="l" t="t" r="r" b="b"/>
              <a:pathLst>
                <a:path w="22182" h="14395" extrusionOk="0">
                  <a:moveTo>
                    <a:pt x="1" y="0"/>
                  </a:moveTo>
                  <a:lnTo>
                    <a:pt x="1" y="14395"/>
                  </a:lnTo>
                  <a:lnTo>
                    <a:pt x="22182" y="14395"/>
                  </a:lnTo>
                  <a:lnTo>
                    <a:pt x="22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6988139" y="4001623"/>
              <a:ext cx="686977" cy="78571"/>
            </a:xfrm>
            <a:custGeom>
              <a:avLst/>
              <a:gdLst/>
              <a:ahLst/>
              <a:cxnLst/>
              <a:rect l="l" t="t" r="r" b="b"/>
              <a:pathLst>
                <a:path w="22182" h="2537" extrusionOk="0">
                  <a:moveTo>
                    <a:pt x="1" y="1"/>
                  </a:moveTo>
                  <a:lnTo>
                    <a:pt x="1" y="2537"/>
                  </a:lnTo>
                  <a:lnTo>
                    <a:pt x="22182" y="2537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6988139" y="4130675"/>
              <a:ext cx="686977" cy="78943"/>
            </a:xfrm>
            <a:custGeom>
              <a:avLst/>
              <a:gdLst/>
              <a:ahLst/>
              <a:cxnLst/>
              <a:rect l="l" t="t" r="r" b="b"/>
              <a:pathLst>
                <a:path w="22182" h="2549" extrusionOk="0">
                  <a:moveTo>
                    <a:pt x="1" y="1"/>
                  </a:moveTo>
                  <a:lnTo>
                    <a:pt x="1" y="2549"/>
                  </a:lnTo>
                  <a:lnTo>
                    <a:pt x="22182" y="2549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6844717" y="3469930"/>
              <a:ext cx="2142009" cy="1078933"/>
            </a:xfrm>
            <a:custGeom>
              <a:avLst/>
              <a:gdLst/>
              <a:ahLst/>
              <a:cxnLst/>
              <a:rect l="l" t="t" r="r" b="b"/>
              <a:pathLst>
                <a:path w="69164" h="34838" extrusionOk="0">
                  <a:moveTo>
                    <a:pt x="50124" y="0"/>
                  </a:moveTo>
                  <a:cubicBezTo>
                    <a:pt x="49458" y="0"/>
                    <a:pt x="48790" y="43"/>
                    <a:pt x="48125" y="131"/>
                  </a:cubicBezTo>
                  <a:cubicBezTo>
                    <a:pt x="47768" y="179"/>
                    <a:pt x="47530" y="500"/>
                    <a:pt x="47577" y="845"/>
                  </a:cubicBezTo>
                  <a:cubicBezTo>
                    <a:pt x="47622" y="1168"/>
                    <a:pt x="47895" y="1397"/>
                    <a:pt x="48221" y="1397"/>
                  </a:cubicBezTo>
                  <a:cubicBezTo>
                    <a:pt x="48244" y="1397"/>
                    <a:pt x="48268" y="1395"/>
                    <a:pt x="48292" y="1393"/>
                  </a:cubicBezTo>
                  <a:cubicBezTo>
                    <a:pt x="48908" y="1311"/>
                    <a:pt x="49526" y="1272"/>
                    <a:pt x="50143" y="1272"/>
                  </a:cubicBezTo>
                  <a:cubicBezTo>
                    <a:pt x="57534" y="1272"/>
                    <a:pt x="64795" y="6956"/>
                    <a:pt x="66234" y="14264"/>
                  </a:cubicBezTo>
                  <a:cubicBezTo>
                    <a:pt x="67794" y="22181"/>
                    <a:pt x="62305" y="30920"/>
                    <a:pt x="54495" y="32980"/>
                  </a:cubicBezTo>
                  <a:cubicBezTo>
                    <a:pt x="52879" y="33402"/>
                    <a:pt x="51226" y="33569"/>
                    <a:pt x="49567" y="33569"/>
                  </a:cubicBezTo>
                  <a:cubicBezTo>
                    <a:pt x="47007" y="33569"/>
                    <a:pt x="44430" y="33171"/>
                    <a:pt x="41946" y="32694"/>
                  </a:cubicBezTo>
                  <a:cubicBezTo>
                    <a:pt x="39029" y="32147"/>
                    <a:pt x="36040" y="31456"/>
                    <a:pt x="33147" y="30789"/>
                  </a:cubicBezTo>
                  <a:cubicBezTo>
                    <a:pt x="25999" y="29154"/>
                    <a:pt x="18694" y="27476"/>
                    <a:pt x="11498" y="27476"/>
                  </a:cubicBezTo>
                  <a:cubicBezTo>
                    <a:pt x="7800" y="27476"/>
                    <a:pt x="4129" y="27920"/>
                    <a:pt x="524" y="29039"/>
                  </a:cubicBezTo>
                  <a:cubicBezTo>
                    <a:pt x="179" y="29146"/>
                    <a:pt x="0" y="29492"/>
                    <a:pt x="95" y="29837"/>
                  </a:cubicBezTo>
                  <a:cubicBezTo>
                    <a:pt x="182" y="30107"/>
                    <a:pt x="433" y="30284"/>
                    <a:pt x="703" y="30284"/>
                  </a:cubicBezTo>
                  <a:cubicBezTo>
                    <a:pt x="766" y="30284"/>
                    <a:pt x="830" y="30274"/>
                    <a:pt x="893" y="30254"/>
                  </a:cubicBezTo>
                  <a:cubicBezTo>
                    <a:pt x="4360" y="29179"/>
                    <a:pt x="7909" y="28753"/>
                    <a:pt x="11497" y="28753"/>
                  </a:cubicBezTo>
                  <a:cubicBezTo>
                    <a:pt x="18567" y="28753"/>
                    <a:pt x="25793" y="30409"/>
                    <a:pt x="32861" y="32028"/>
                  </a:cubicBezTo>
                  <a:cubicBezTo>
                    <a:pt x="35766" y="32694"/>
                    <a:pt x="38767" y="33385"/>
                    <a:pt x="41708" y="33945"/>
                  </a:cubicBezTo>
                  <a:cubicBezTo>
                    <a:pt x="44256" y="34433"/>
                    <a:pt x="46899" y="34838"/>
                    <a:pt x="49554" y="34838"/>
                  </a:cubicBezTo>
                  <a:cubicBezTo>
                    <a:pt x="51316" y="34838"/>
                    <a:pt x="53078" y="34659"/>
                    <a:pt x="54828" y="34207"/>
                  </a:cubicBezTo>
                  <a:cubicBezTo>
                    <a:pt x="63246" y="31992"/>
                    <a:pt x="69163" y="22562"/>
                    <a:pt x="67473" y="14014"/>
                  </a:cubicBezTo>
                  <a:cubicBezTo>
                    <a:pt x="65923" y="6135"/>
                    <a:pt x="58106" y="0"/>
                    <a:pt x="5012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8306377" y="3284079"/>
              <a:ext cx="105112" cy="410786"/>
            </a:xfrm>
            <a:custGeom>
              <a:avLst/>
              <a:gdLst/>
              <a:ahLst/>
              <a:cxnLst/>
              <a:rect l="l" t="t" r="r" b="b"/>
              <a:pathLst>
                <a:path w="3394" h="13264" extrusionOk="0">
                  <a:moveTo>
                    <a:pt x="1346" y="0"/>
                  </a:moveTo>
                  <a:cubicBezTo>
                    <a:pt x="608" y="0"/>
                    <a:pt x="0" y="596"/>
                    <a:pt x="0" y="1334"/>
                  </a:cubicBezTo>
                  <a:lnTo>
                    <a:pt x="0" y="11930"/>
                  </a:lnTo>
                  <a:cubicBezTo>
                    <a:pt x="0" y="12668"/>
                    <a:pt x="608" y="13264"/>
                    <a:pt x="1346" y="13264"/>
                  </a:cubicBezTo>
                  <a:lnTo>
                    <a:pt x="2060" y="13264"/>
                  </a:lnTo>
                  <a:cubicBezTo>
                    <a:pt x="2798" y="13264"/>
                    <a:pt x="3394" y="12668"/>
                    <a:pt x="3394" y="11930"/>
                  </a:cubicBezTo>
                  <a:lnTo>
                    <a:pt x="3394" y="1334"/>
                  </a:lnTo>
                  <a:cubicBezTo>
                    <a:pt x="3394" y="596"/>
                    <a:pt x="2798" y="0"/>
                    <a:pt x="2060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8070385" y="3314678"/>
              <a:ext cx="236022" cy="336675"/>
            </a:xfrm>
            <a:custGeom>
              <a:avLst/>
              <a:gdLst/>
              <a:ahLst/>
              <a:cxnLst/>
              <a:rect l="l" t="t" r="r" b="b"/>
              <a:pathLst>
                <a:path w="7621" h="10871" extrusionOk="0">
                  <a:moveTo>
                    <a:pt x="0" y="0"/>
                  </a:moveTo>
                  <a:lnTo>
                    <a:pt x="0" y="10871"/>
                  </a:lnTo>
                  <a:lnTo>
                    <a:pt x="7620" y="10871"/>
                  </a:lnTo>
                  <a:lnTo>
                    <a:pt x="7620" y="0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7125677" y="2901693"/>
              <a:ext cx="264793" cy="343333"/>
            </a:xfrm>
            <a:custGeom>
              <a:avLst/>
              <a:gdLst/>
              <a:ahLst/>
              <a:cxnLst/>
              <a:rect l="l" t="t" r="r" b="b"/>
              <a:pathLst>
                <a:path w="8550" h="11086" extrusionOk="0">
                  <a:moveTo>
                    <a:pt x="2346" y="0"/>
                  </a:moveTo>
                  <a:lnTo>
                    <a:pt x="2346" y="0"/>
                  </a:lnTo>
                  <a:cubicBezTo>
                    <a:pt x="1" y="7906"/>
                    <a:pt x="6537" y="11085"/>
                    <a:pt x="6537" y="11085"/>
                  </a:cubicBezTo>
                  <a:cubicBezTo>
                    <a:pt x="8549" y="4454"/>
                    <a:pt x="2347" y="1"/>
                    <a:pt x="2346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7276872" y="2957005"/>
              <a:ext cx="262564" cy="288021"/>
            </a:xfrm>
            <a:custGeom>
              <a:avLst/>
              <a:gdLst/>
              <a:ahLst/>
              <a:cxnLst/>
              <a:rect l="l" t="t" r="r" b="b"/>
              <a:pathLst>
                <a:path w="8478" h="9300" extrusionOk="0">
                  <a:moveTo>
                    <a:pt x="7334" y="0"/>
                  </a:moveTo>
                  <a:lnTo>
                    <a:pt x="7334" y="0"/>
                  </a:lnTo>
                  <a:cubicBezTo>
                    <a:pt x="0" y="584"/>
                    <a:pt x="1655" y="9299"/>
                    <a:pt x="1655" y="9299"/>
                  </a:cubicBezTo>
                  <a:cubicBezTo>
                    <a:pt x="8477" y="8859"/>
                    <a:pt x="7334" y="1"/>
                    <a:pt x="7334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7198332" y="2901693"/>
              <a:ext cx="192138" cy="343333"/>
            </a:xfrm>
            <a:custGeom>
              <a:avLst/>
              <a:gdLst/>
              <a:ahLst/>
              <a:cxnLst/>
              <a:rect l="l" t="t" r="r" b="b"/>
              <a:pathLst>
                <a:path w="6204" h="11086" extrusionOk="0">
                  <a:moveTo>
                    <a:pt x="0" y="0"/>
                  </a:moveTo>
                  <a:cubicBezTo>
                    <a:pt x="0" y="1"/>
                    <a:pt x="2727" y="6299"/>
                    <a:pt x="4191" y="11085"/>
                  </a:cubicBezTo>
                  <a:cubicBezTo>
                    <a:pt x="6203" y="445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7328127" y="2957005"/>
              <a:ext cx="211308" cy="288021"/>
            </a:xfrm>
            <a:custGeom>
              <a:avLst/>
              <a:gdLst/>
              <a:ahLst/>
              <a:cxnLst/>
              <a:rect l="l" t="t" r="r" b="b"/>
              <a:pathLst>
                <a:path w="6823" h="9300" extrusionOk="0">
                  <a:moveTo>
                    <a:pt x="5679" y="0"/>
                  </a:moveTo>
                  <a:lnTo>
                    <a:pt x="5679" y="0"/>
                  </a:lnTo>
                  <a:cubicBezTo>
                    <a:pt x="5679" y="1"/>
                    <a:pt x="2024" y="4406"/>
                    <a:pt x="0" y="9299"/>
                  </a:cubicBezTo>
                  <a:cubicBezTo>
                    <a:pt x="6822" y="8859"/>
                    <a:pt x="5679" y="1"/>
                    <a:pt x="5679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4149986" y="3695206"/>
              <a:ext cx="2981977" cy="1097763"/>
            </a:xfrm>
            <a:custGeom>
              <a:avLst/>
              <a:gdLst/>
              <a:ahLst/>
              <a:cxnLst/>
              <a:rect l="l" t="t" r="r" b="b"/>
              <a:pathLst>
                <a:path w="96286" h="35446" extrusionOk="0">
                  <a:moveTo>
                    <a:pt x="29980" y="1"/>
                  </a:moveTo>
                  <a:cubicBezTo>
                    <a:pt x="28468" y="1"/>
                    <a:pt x="27146" y="1858"/>
                    <a:pt x="26753" y="3323"/>
                  </a:cubicBezTo>
                  <a:lnTo>
                    <a:pt x="23182" y="16550"/>
                  </a:lnTo>
                  <a:lnTo>
                    <a:pt x="3393" y="20170"/>
                  </a:lnTo>
                  <a:cubicBezTo>
                    <a:pt x="1429" y="20527"/>
                    <a:pt x="0" y="22241"/>
                    <a:pt x="0" y="24230"/>
                  </a:cubicBezTo>
                  <a:lnTo>
                    <a:pt x="0" y="30993"/>
                  </a:lnTo>
                  <a:cubicBezTo>
                    <a:pt x="0" y="32386"/>
                    <a:pt x="1143" y="33529"/>
                    <a:pt x="2548" y="33529"/>
                  </a:cubicBezTo>
                  <a:lnTo>
                    <a:pt x="84273" y="33529"/>
                  </a:lnTo>
                  <a:cubicBezTo>
                    <a:pt x="84273" y="34588"/>
                    <a:pt x="85142" y="35446"/>
                    <a:pt x="86201" y="35446"/>
                  </a:cubicBezTo>
                  <a:lnTo>
                    <a:pt x="94357" y="35446"/>
                  </a:lnTo>
                  <a:cubicBezTo>
                    <a:pt x="95417" y="35446"/>
                    <a:pt x="96286" y="34588"/>
                    <a:pt x="96286" y="33529"/>
                  </a:cubicBezTo>
                  <a:cubicBezTo>
                    <a:pt x="96286" y="32493"/>
                    <a:pt x="95453" y="31647"/>
                    <a:pt x="94429" y="31624"/>
                  </a:cubicBezTo>
                  <a:lnTo>
                    <a:pt x="94048" y="16550"/>
                  </a:lnTo>
                  <a:lnTo>
                    <a:pt x="87690" y="3453"/>
                  </a:lnTo>
                  <a:cubicBezTo>
                    <a:pt x="86916" y="1858"/>
                    <a:pt x="85297" y="1"/>
                    <a:pt x="83522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4119357" y="4726569"/>
              <a:ext cx="3012607" cy="118770"/>
            </a:xfrm>
            <a:custGeom>
              <a:avLst/>
              <a:gdLst/>
              <a:ahLst/>
              <a:cxnLst/>
              <a:rect l="l" t="t" r="r" b="b"/>
              <a:pathLst>
                <a:path w="97275" h="3835" extrusionOk="0">
                  <a:moveTo>
                    <a:pt x="1918" y="0"/>
                  </a:moveTo>
                  <a:cubicBezTo>
                    <a:pt x="858" y="0"/>
                    <a:pt x="1" y="858"/>
                    <a:pt x="1" y="1917"/>
                  </a:cubicBezTo>
                  <a:cubicBezTo>
                    <a:pt x="1" y="2977"/>
                    <a:pt x="858" y="3834"/>
                    <a:pt x="1918" y="3834"/>
                  </a:cubicBezTo>
                  <a:lnTo>
                    <a:pt x="95346" y="3834"/>
                  </a:lnTo>
                  <a:cubicBezTo>
                    <a:pt x="96406" y="3834"/>
                    <a:pt x="97275" y="2977"/>
                    <a:pt x="97275" y="1917"/>
                  </a:cubicBezTo>
                  <a:cubicBezTo>
                    <a:pt x="97275" y="858"/>
                    <a:pt x="96406" y="0"/>
                    <a:pt x="9534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6436501" y="3779661"/>
              <a:ext cx="503355" cy="389045"/>
            </a:xfrm>
            <a:custGeom>
              <a:avLst/>
              <a:gdLst/>
              <a:ahLst/>
              <a:cxnLst/>
              <a:rect l="l" t="t" r="r" b="b"/>
              <a:pathLst>
                <a:path w="16253" h="12562" extrusionOk="0">
                  <a:moveTo>
                    <a:pt x="1144" y="0"/>
                  </a:moveTo>
                  <a:cubicBezTo>
                    <a:pt x="513" y="0"/>
                    <a:pt x="1" y="512"/>
                    <a:pt x="1" y="1131"/>
                  </a:cubicBezTo>
                  <a:lnTo>
                    <a:pt x="1" y="11430"/>
                  </a:lnTo>
                  <a:cubicBezTo>
                    <a:pt x="1" y="12049"/>
                    <a:pt x="513" y="12561"/>
                    <a:pt x="1144" y="12561"/>
                  </a:cubicBezTo>
                  <a:lnTo>
                    <a:pt x="14860" y="12561"/>
                  </a:lnTo>
                  <a:cubicBezTo>
                    <a:pt x="15705" y="12561"/>
                    <a:pt x="16253" y="11692"/>
                    <a:pt x="15896" y="10942"/>
                  </a:cubicBezTo>
                  <a:lnTo>
                    <a:pt x="11038" y="655"/>
                  </a:lnTo>
                  <a:cubicBezTo>
                    <a:pt x="10847" y="250"/>
                    <a:pt x="10454" y="0"/>
                    <a:pt x="100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5736641" y="3779661"/>
              <a:ext cx="608096" cy="389045"/>
            </a:xfrm>
            <a:custGeom>
              <a:avLst/>
              <a:gdLst/>
              <a:ahLst/>
              <a:cxnLst/>
              <a:rect l="l" t="t" r="r" b="b"/>
              <a:pathLst>
                <a:path w="19635" h="12562" extrusionOk="0">
                  <a:moveTo>
                    <a:pt x="1358" y="0"/>
                  </a:moveTo>
                  <a:cubicBezTo>
                    <a:pt x="608" y="0"/>
                    <a:pt x="1" y="607"/>
                    <a:pt x="1" y="1346"/>
                  </a:cubicBezTo>
                  <a:lnTo>
                    <a:pt x="1" y="11216"/>
                  </a:lnTo>
                  <a:cubicBezTo>
                    <a:pt x="1" y="11954"/>
                    <a:pt x="608" y="12561"/>
                    <a:pt x="1358" y="12561"/>
                  </a:cubicBezTo>
                  <a:lnTo>
                    <a:pt x="18277" y="12561"/>
                  </a:lnTo>
                  <a:cubicBezTo>
                    <a:pt x="19027" y="12561"/>
                    <a:pt x="19634" y="11954"/>
                    <a:pt x="19634" y="11216"/>
                  </a:cubicBezTo>
                  <a:lnTo>
                    <a:pt x="19634" y="1346"/>
                  </a:lnTo>
                  <a:cubicBezTo>
                    <a:pt x="19634" y="607"/>
                    <a:pt x="19027" y="0"/>
                    <a:pt x="18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5006926" y="3779661"/>
              <a:ext cx="625037" cy="389045"/>
            </a:xfrm>
            <a:custGeom>
              <a:avLst/>
              <a:gdLst/>
              <a:ahLst/>
              <a:cxnLst/>
              <a:rect l="l" t="t" r="r" b="b"/>
              <a:pathLst>
                <a:path w="20182" h="12562" extrusionOk="0">
                  <a:moveTo>
                    <a:pt x="3691" y="0"/>
                  </a:moveTo>
                  <a:cubicBezTo>
                    <a:pt x="3179" y="0"/>
                    <a:pt x="2727" y="345"/>
                    <a:pt x="2608" y="846"/>
                  </a:cubicBezTo>
                  <a:lnTo>
                    <a:pt x="167" y="11204"/>
                  </a:lnTo>
                  <a:cubicBezTo>
                    <a:pt x="0" y="11895"/>
                    <a:pt x="536" y="12561"/>
                    <a:pt x="1250" y="12561"/>
                  </a:cubicBezTo>
                  <a:lnTo>
                    <a:pt x="19074" y="12561"/>
                  </a:lnTo>
                  <a:cubicBezTo>
                    <a:pt x="19681" y="12561"/>
                    <a:pt x="20181" y="12073"/>
                    <a:pt x="20181" y="11454"/>
                  </a:cubicBezTo>
                  <a:lnTo>
                    <a:pt x="20181" y="1107"/>
                  </a:lnTo>
                  <a:cubicBezTo>
                    <a:pt x="20181" y="488"/>
                    <a:pt x="19681" y="0"/>
                    <a:pt x="19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4491430" y="4442636"/>
              <a:ext cx="581895" cy="581895"/>
            </a:xfrm>
            <a:custGeom>
              <a:avLst/>
              <a:gdLst/>
              <a:ahLst/>
              <a:cxnLst/>
              <a:rect l="l" t="t" r="r" b="b"/>
              <a:pathLst>
                <a:path w="18789" h="18789" extrusionOk="0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85" y="18789"/>
                    <a:pt x="18788" y="14586"/>
                    <a:pt x="18788" y="9395"/>
                  </a:cubicBezTo>
                  <a:cubicBezTo>
                    <a:pt x="18788" y="4215"/>
                    <a:pt x="14585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6344706" y="4442636"/>
              <a:ext cx="581524" cy="581895"/>
            </a:xfrm>
            <a:custGeom>
              <a:avLst/>
              <a:gdLst/>
              <a:ahLst/>
              <a:cxnLst/>
              <a:rect l="l" t="t" r="r" b="b"/>
              <a:pathLst>
                <a:path w="18777" h="18789" extrusionOk="0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73" y="18789"/>
                    <a:pt x="18776" y="14586"/>
                    <a:pt x="18776" y="9395"/>
                  </a:cubicBezTo>
                  <a:cubicBezTo>
                    <a:pt x="18776" y="4215"/>
                    <a:pt x="14573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5426167" y="4243158"/>
              <a:ext cx="205796" cy="61228"/>
            </a:xfrm>
            <a:custGeom>
              <a:avLst/>
              <a:gdLst/>
              <a:ahLst/>
              <a:cxnLst/>
              <a:rect l="l" t="t" r="r" b="b"/>
              <a:pathLst>
                <a:path w="6645" h="1977" extrusionOk="0">
                  <a:moveTo>
                    <a:pt x="989" y="0"/>
                  </a:moveTo>
                  <a:cubicBezTo>
                    <a:pt x="453" y="0"/>
                    <a:pt x="1" y="441"/>
                    <a:pt x="1" y="989"/>
                  </a:cubicBezTo>
                  <a:cubicBezTo>
                    <a:pt x="1" y="1536"/>
                    <a:pt x="453" y="1977"/>
                    <a:pt x="989" y="1977"/>
                  </a:cubicBezTo>
                  <a:lnTo>
                    <a:pt x="5656" y="1977"/>
                  </a:lnTo>
                  <a:cubicBezTo>
                    <a:pt x="6204" y="1977"/>
                    <a:pt x="6644" y="1536"/>
                    <a:pt x="6644" y="989"/>
                  </a:cubicBezTo>
                  <a:cubicBezTo>
                    <a:pt x="6644" y="441"/>
                    <a:pt x="6204" y="0"/>
                    <a:pt x="56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6134884" y="4243158"/>
              <a:ext cx="205424" cy="61228"/>
            </a:xfrm>
            <a:custGeom>
              <a:avLst/>
              <a:gdLst/>
              <a:ahLst/>
              <a:cxnLst/>
              <a:rect l="l" t="t" r="r" b="b"/>
              <a:pathLst>
                <a:path w="6633" h="1977" extrusionOk="0">
                  <a:moveTo>
                    <a:pt x="989" y="0"/>
                  </a:moveTo>
                  <a:cubicBezTo>
                    <a:pt x="441" y="0"/>
                    <a:pt x="0" y="441"/>
                    <a:pt x="0" y="989"/>
                  </a:cubicBezTo>
                  <a:cubicBezTo>
                    <a:pt x="0" y="1536"/>
                    <a:pt x="441" y="1977"/>
                    <a:pt x="989" y="1977"/>
                  </a:cubicBezTo>
                  <a:lnTo>
                    <a:pt x="5644" y="1977"/>
                  </a:lnTo>
                  <a:cubicBezTo>
                    <a:pt x="6192" y="1977"/>
                    <a:pt x="6632" y="1536"/>
                    <a:pt x="6632" y="989"/>
                  </a:cubicBezTo>
                  <a:cubicBezTo>
                    <a:pt x="6632" y="441"/>
                    <a:pt x="6192" y="0"/>
                    <a:pt x="564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4929129" y="3773003"/>
              <a:ext cx="759601" cy="927056"/>
            </a:xfrm>
            <a:custGeom>
              <a:avLst/>
              <a:gdLst/>
              <a:ahLst/>
              <a:cxnLst/>
              <a:rect l="l" t="t" r="r" b="b"/>
              <a:pathLst>
                <a:path w="24527" h="29934" extrusionOk="0">
                  <a:moveTo>
                    <a:pt x="24313" y="1"/>
                  </a:moveTo>
                  <a:cubicBezTo>
                    <a:pt x="24194" y="1"/>
                    <a:pt x="24098" y="96"/>
                    <a:pt x="24098" y="215"/>
                  </a:cubicBezTo>
                  <a:lnTo>
                    <a:pt x="24098" y="29516"/>
                  </a:lnTo>
                  <a:lnTo>
                    <a:pt x="7632" y="29516"/>
                  </a:lnTo>
                  <a:cubicBezTo>
                    <a:pt x="7477" y="28326"/>
                    <a:pt x="6358" y="22075"/>
                    <a:pt x="310" y="19753"/>
                  </a:cubicBezTo>
                  <a:cubicBezTo>
                    <a:pt x="284" y="19742"/>
                    <a:pt x="258" y="19737"/>
                    <a:pt x="232" y="19737"/>
                  </a:cubicBezTo>
                  <a:cubicBezTo>
                    <a:pt x="150" y="19737"/>
                    <a:pt x="72" y="19791"/>
                    <a:pt x="36" y="19872"/>
                  </a:cubicBezTo>
                  <a:cubicBezTo>
                    <a:pt x="0" y="19980"/>
                    <a:pt x="48" y="20099"/>
                    <a:pt x="155" y="20146"/>
                  </a:cubicBezTo>
                  <a:cubicBezTo>
                    <a:pt x="6572" y="22611"/>
                    <a:pt x="7227" y="29671"/>
                    <a:pt x="7227" y="29743"/>
                  </a:cubicBezTo>
                  <a:lnTo>
                    <a:pt x="7251" y="29933"/>
                  </a:lnTo>
                  <a:lnTo>
                    <a:pt x="24527" y="29933"/>
                  </a:lnTo>
                  <a:lnTo>
                    <a:pt x="24527" y="215"/>
                  </a:lnTo>
                  <a:cubicBezTo>
                    <a:pt x="24527" y="96"/>
                    <a:pt x="24432" y="1"/>
                    <a:pt x="2431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6384162" y="3773003"/>
              <a:ext cx="12914" cy="736776"/>
            </a:xfrm>
            <a:custGeom>
              <a:avLst/>
              <a:gdLst/>
              <a:ahLst/>
              <a:cxnLst/>
              <a:rect l="l" t="t" r="r" b="b"/>
              <a:pathLst>
                <a:path w="417" h="23790" extrusionOk="0">
                  <a:moveTo>
                    <a:pt x="203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23575"/>
                  </a:lnTo>
                  <a:cubicBezTo>
                    <a:pt x="0" y="23694"/>
                    <a:pt x="95" y="23790"/>
                    <a:pt x="203" y="23790"/>
                  </a:cubicBezTo>
                  <a:cubicBezTo>
                    <a:pt x="322" y="23790"/>
                    <a:pt x="417" y="23694"/>
                    <a:pt x="417" y="23575"/>
                  </a:cubicBezTo>
                  <a:lnTo>
                    <a:pt x="417" y="215"/>
                  </a:ln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4628225" y="4579430"/>
              <a:ext cx="308306" cy="308306"/>
            </a:xfrm>
            <a:custGeom>
              <a:avLst/>
              <a:gdLst/>
              <a:ahLst/>
              <a:cxnLst/>
              <a:rect l="l" t="t" r="r" b="b"/>
              <a:pathLst>
                <a:path w="9955" h="9955" extrusionOk="0">
                  <a:moveTo>
                    <a:pt x="4977" y="1"/>
                  </a:moveTo>
                  <a:cubicBezTo>
                    <a:pt x="2227" y="1"/>
                    <a:pt x="1" y="2227"/>
                    <a:pt x="1" y="4978"/>
                  </a:cubicBezTo>
                  <a:cubicBezTo>
                    <a:pt x="1" y="7728"/>
                    <a:pt x="2227" y="9954"/>
                    <a:pt x="4977" y="9954"/>
                  </a:cubicBezTo>
                  <a:cubicBezTo>
                    <a:pt x="7728" y="9954"/>
                    <a:pt x="9954" y="7728"/>
                    <a:pt x="9954" y="4978"/>
                  </a:cubicBezTo>
                  <a:cubicBezTo>
                    <a:pt x="9954" y="2227"/>
                    <a:pt x="7728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6481501" y="4579430"/>
              <a:ext cx="307935" cy="308306"/>
            </a:xfrm>
            <a:custGeom>
              <a:avLst/>
              <a:gdLst/>
              <a:ahLst/>
              <a:cxnLst/>
              <a:rect l="l" t="t" r="r" b="b"/>
              <a:pathLst>
                <a:path w="9943" h="9955" extrusionOk="0">
                  <a:moveTo>
                    <a:pt x="4977" y="1"/>
                  </a:moveTo>
                  <a:cubicBezTo>
                    <a:pt x="2227" y="1"/>
                    <a:pt x="0" y="2227"/>
                    <a:pt x="0" y="4978"/>
                  </a:cubicBezTo>
                  <a:cubicBezTo>
                    <a:pt x="0" y="7728"/>
                    <a:pt x="2227" y="9954"/>
                    <a:pt x="4977" y="9954"/>
                  </a:cubicBezTo>
                  <a:cubicBezTo>
                    <a:pt x="7716" y="9954"/>
                    <a:pt x="9942" y="7728"/>
                    <a:pt x="9942" y="4978"/>
                  </a:cubicBezTo>
                  <a:cubicBezTo>
                    <a:pt x="9942" y="2227"/>
                    <a:pt x="7716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4110902" y="4470664"/>
              <a:ext cx="235279" cy="126512"/>
            </a:xfrm>
            <a:custGeom>
              <a:avLst/>
              <a:gdLst/>
              <a:ahLst/>
              <a:cxnLst/>
              <a:rect l="l" t="t" r="r" b="b"/>
              <a:pathLst>
                <a:path w="7597" h="4085" extrusionOk="0">
                  <a:moveTo>
                    <a:pt x="1524" y="0"/>
                  </a:moveTo>
                  <a:cubicBezTo>
                    <a:pt x="679" y="0"/>
                    <a:pt x="0" y="679"/>
                    <a:pt x="0" y="1524"/>
                  </a:cubicBezTo>
                  <a:lnTo>
                    <a:pt x="0" y="2560"/>
                  </a:lnTo>
                  <a:cubicBezTo>
                    <a:pt x="0" y="3406"/>
                    <a:pt x="679" y="4084"/>
                    <a:pt x="1524" y="4084"/>
                  </a:cubicBezTo>
                  <a:lnTo>
                    <a:pt x="6072" y="4084"/>
                  </a:lnTo>
                  <a:cubicBezTo>
                    <a:pt x="6918" y="4084"/>
                    <a:pt x="7596" y="3406"/>
                    <a:pt x="7596" y="2560"/>
                  </a:cubicBezTo>
                  <a:lnTo>
                    <a:pt x="7596" y="1524"/>
                  </a:lnTo>
                  <a:cubicBezTo>
                    <a:pt x="7596" y="679"/>
                    <a:pt x="6918" y="0"/>
                    <a:pt x="6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4722993" y="4674199"/>
              <a:ext cx="118770" cy="118770"/>
            </a:xfrm>
            <a:custGeom>
              <a:avLst/>
              <a:gdLst/>
              <a:ahLst/>
              <a:cxnLst/>
              <a:rect l="l" t="t" r="r" b="b"/>
              <a:pathLst>
                <a:path w="3835" h="3835" extrusionOk="0">
                  <a:moveTo>
                    <a:pt x="1917" y="1"/>
                  </a:moveTo>
                  <a:cubicBezTo>
                    <a:pt x="858" y="1"/>
                    <a:pt x="0" y="858"/>
                    <a:pt x="0" y="1918"/>
                  </a:cubicBezTo>
                  <a:cubicBezTo>
                    <a:pt x="0" y="2977"/>
                    <a:pt x="858" y="3835"/>
                    <a:pt x="1917" y="3835"/>
                  </a:cubicBezTo>
                  <a:cubicBezTo>
                    <a:pt x="2977" y="3835"/>
                    <a:pt x="3834" y="2977"/>
                    <a:pt x="3834" y="1918"/>
                  </a:cubicBezTo>
                  <a:cubicBezTo>
                    <a:pt x="3834" y="858"/>
                    <a:pt x="2977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6575897" y="4674199"/>
              <a:ext cx="119142" cy="118770"/>
            </a:xfrm>
            <a:custGeom>
              <a:avLst/>
              <a:gdLst/>
              <a:ahLst/>
              <a:cxnLst/>
              <a:rect l="l" t="t" r="r" b="b"/>
              <a:pathLst>
                <a:path w="3847" h="3835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77"/>
                    <a:pt x="870" y="3835"/>
                    <a:pt x="1929" y="3835"/>
                  </a:cubicBezTo>
                  <a:cubicBezTo>
                    <a:pt x="2977" y="3835"/>
                    <a:pt x="3846" y="2977"/>
                    <a:pt x="3846" y="1918"/>
                  </a:cubicBezTo>
                  <a:cubicBezTo>
                    <a:pt x="3846" y="858"/>
                    <a:pt x="2977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6813003" y="4273757"/>
              <a:ext cx="158938" cy="158969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2560" y="1"/>
                  </a:moveTo>
                  <a:cubicBezTo>
                    <a:pt x="1143" y="1"/>
                    <a:pt x="0" y="1144"/>
                    <a:pt x="0" y="2572"/>
                  </a:cubicBezTo>
                  <a:cubicBezTo>
                    <a:pt x="0" y="3989"/>
                    <a:pt x="1143" y="5132"/>
                    <a:pt x="2560" y="5132"/>
                  </a:cubicBezTo>
                  <a:cubicBezTo>
                    <a:pt x="3989" y="5132"/>
                    <a:pt x="5132" y="3989"/>
                    <a:pt x="5132" y="2572"/>
                  </a:cubicBezTo>
                  <a:cubicBezTo>
                    <a:pt x="5132" y="1144"/>
                    <a:pt x="3989" y="1"/>
                    <a:pt x="256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4936500" y="3618153"/>
              <a:ext cx="1989730" cy="80398"/>
            </a:xfrm>
            <a:custGeom>
              <a:avLst/>
              <a:gdLst/>
              <a:ahLst/>
              <a:cxnLst/>
              <a:rect l="l" t="t" r="r" b="b"/>
              <a:pathLst>
                <a:path w="64247" h="2596" extrusionOk="0">
                  <a:moveTo>
                    <a:pt x="917" y="0"/>
                  </a:moveTo>
                  <a:cubicBezTo>
                    <a:pt x="405" y="0"/>
                    <a:pt x="0" y="405"/>
                    <a:pt x="0" y="917"/>
                  </a:cubicBezTo>
                  <a:lnTo>
                    <a:pt x="0" y="1679"/>
                  </a:lnTo>
                  <a:cubicBezTo>
                    <a:pt x="0" y="2179"/>
                    <a:pt x="405" y="2596"/>
                    <a:pt x="917" y="2596"/>
                  </a:cubicBezTo>
                  <a:lnTo>
                    <a:pt x="63330" y="2596"/>
                  </a:lnTo>
                  <a:cubicBezTo>
                    <a:pt x="63841" y="2596"/>
                    <a:pt x="64246" y="2179"/>
                    <a:pt x="64246" y="1679"/>
                  </a:cubicBezTo>
                  <a:lnTo>
                    <a:pt x="64246" y="917"/>
                  </a:lnTo>
                  <a:cubicBezTo>
                    <a:pt x="64246" y="405"/>
                    <a:pt x="63841" y="0"/>
                    <a:pt x="6333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4971527" y="4103019"/>
              <a:ext cx="188081" cy="118398"/>
            </a:xfrm>
            <a:custGeom>
              <a:avLst/>
              <a:gdLst/>
              <a:ahLst/>
              <a:cxnLst/>
              <a:rect l="l" t="t" r="r" b="b"/>
              <a:pathLst>
                <a:path w="6073" h="3823" extrusionOk="0">
                  <a:moveTo>
                    <a:pt x="1191" y="1"/>
                  </a:moveTo>
                  <a:cubicBezTo>
                    <a:pt x="536" y="1"/>
                    <a:pt x="0" y="537"/>
                    <a:pt x="0" y="1192"/>
                  </a:cubicBezTo>
                  <a:lnTo>
                    <a:pt x="0" y="2632"/>
                  </a:lnTo>
                  <a:cubicBezTo>
                    <a:pt x="0" y="3287"/>
                    <a:pt x="536" y="3823"/>
                    <a:pt x="1191" y="3823"/>
                  </a:cubicBezTo>
                  <a:lnTo>
                    <a:pt x="4882" y="3823"/>
                  </a:lnTo>
                  <a:cubicBezTo>
                    <a:pt x="5537" y="3823"/>
                    <a:pt x="6072" y="3287"/>
                    <a:pt x="6072" y="2632"/>
                  </a:cubicBezTo>
                  <a:lnTo>
                    <a:pt x="6072" y="1192"/>
                  </a:lnTo>
                  <a:cubicBezTo>
                    <a:pt x="6072" y="537"/>
                    <a:pt x="5537" y="1"/>
                    <a:pt x="488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>
            <a:spLocks noGrp="1"/>
          </p:cNvSpPr>
          <p:nvPr>
            <p:ph type="title" idx="2"/>
          </p:nvPr>
        </p:nvSpPr>
        <p:spPr>
          <a:xfrm>
            <a:off x="1888438" y="1671333"/>
            <a:ext cx="5361900" cy="10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20</a:t>
            </a:r>
            <a:endParaRPr b="1" dirty="0"/>
          </a:p>
        </p:txBody>
      </p:sp>
      <p:sp>
        <p:nvSpPr>
          <p:cNvPr id="720" name="Google Shape;720;p40"/>
          <p:cNvSpPr txBox="1">
            <a:spLocks noGrp="1"/>
          </p:cNvSpPr>
          <p:nvPr>
            <p:ph type="title"/>
          </p:nvPr>
        </p:nvSpPr>
        <p:spPr>
          <a:xfrm>
            <a:off x="1888438" y="2571750"/>
            <a:ext cx="5361900" cy="6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CHARGES</a:t>
            </a:r>
            <a:endParaRPr dirty="0"/>
          </a:p>
        </p:txBody>
      </p:sp>
      <p:sp>
        <p:nvSpPr>
          <p:cNvPr id="721" name="Google Shape;721;p40"/>
          <p:cNvSpPr txBox="1">
            <a:spLocks noGrp="1"/>
          </p:cNvSpPr>
          <p:nvPr>
            <p:ph type="subTitle" idx="1"/>
          </p:nvPr>
        </p:nvSpPr>
        <p:spPr>
          <a:xfrm>
            <a:off x="3362632" y="4812228"/>
            <a:ext cx="5823995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* Based on calculation using US Environmental Protection Agency (EPA) data, assuming a warm shower </a:t>
            </a:r>
            <a:endParaRPr sz="900"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722" name="Google Shape;722;p40"/>
          <p:cNvGrpSpPr/>
          <p:nvPr/>
        </p:nvGrpSpPr>
        <p:grpSpPr>
          <a:xfrm flipH="1">
            <a:off x="4348889" y="1416218"/>
            <a:ext cx="446222" cy="77476"/>
            <a:chOff x="6146875" y="1767300"/>
            <a:chExt cx="331025" cy="57475"/>
          </a:xfrm>
        </p:grpSpPr>
        <p:sp>
          <p:nvSpPr>
            <p:cNvPr id="723" name="Google Shape;723;p40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a year</a:t>
            </a:r>
            <a:endParaRPr dirty="0"/>
          </a:p>
        </p:txBody>
      </p:sp>
      <p:sp>
        <p:nvSpPr>
          <p:cNvPr id="473" name="Google Shape;473;p35"/>
          <p:cNvSpPr txBox="1">
            <a:spLocks noGrp="1"/>
          </p:cNvSpPr>
          <p:nvPr>
            <p:ph type="title" idx="2"/>
          </p:nvPr>
        </p:nvSpPr>
        <p:spPr>
          <a:xfrm>
            <a:off x="2331795" y="273196"/>
            <a:ext cx="147001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35</a:t>
            </a:r>
            <a:r>
              <a:rPr lang="en" sz="2000" dirty="0"/>
              <a:t> </a:t>
            </a:r>
            <a:r>
              <a:rPr lang="en" dirty="0"/>
              <a:t>€</a:t>
            </a:r>
            <a:endParaRPr dirty="0"/>
          </a:p>
        </p:txBody>
      </p:sp>
      <p:sp>
        <p:nvSpPr>
          <p:cNvPr id="474" name="Google Shape;474;p35"/>
          <p:cNvSpPr txBox="1">
            <a:spLocks noGrp="1"/>
          </p:cNvSpPr>
          <p:nvPr>
            <p:ph type="subTitle" idx="1"/>
          </p:nvPr>
        </p:nvSpPr>
        <p:spPr>
          <a:xfrm>
            <a:off x="2756141" y="4254652"/>
            <a:ext cx="3631718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shower </a:t>
            </a:r>
            <a:r>
              <a:rPr lang="en-US" b="1" dirty="0"/>
              <a:t>1 min less</a:t>
            </a:r>
            <a:r>
              <a:rPr lang="en-US" dirty="0"/>
              <a:t> per day</a:t>
            </a:r>
            <a:endParaRPr b="1" dirty="0"/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saved yearly</a:t>
            </a:r>
            <a:endParaRPr dirty="0"/>
          </a:p>
        </p:txBody>
      </p:sp>
      <p:sp>
        <p:nvSpPr>
          <p:cNvPr id="476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4888461" y="273196"/>
            <a:ext cx="2377578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3.467</a:t>
            </a:r>
            <a:r>
              <a:rPr lang="en" sz="2000" dirty="0"/>
              <a:t> </a:t>
            </a:r>
            <a:r>
              <a:rPr lang="en" dirty="0"/>
              <a:t>l</a:t>
            </a:r>
            <a:endParaRPr dirty="0"/>
          </a:p>
        </p:txBody>
      </p:sp>
      <p:sp>
        <p:nvSpPr>
          <p:cNvPr id="478" name="Google Shape;478;p35"/>
          <p:cNvSpPr txBox="1">
            <a:spLocks noGrp="1"/>
          </p:cNvSpPr>
          <p:nvPr>
            <p:ph type="title" idx="6"/>
          </p:nvPr>
        </p:nvSpPr>
        <p:spPr>
          <a:xfrm>
            <a:off x="3465476" y="354918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voided</a:t>
            </a:r>
            <a:endParaRPr dirty="0"/>
          </a:p>
        </p:txBody>
      </p:sp>
      <p:sp>
        <p:nvSpPr>
          <p:cNvPr id="479" name="Google Shape;479;p35"/>
          <p:cNvSpPr txBox="1">
            <a:spLocks noGrp="1"/>
          </p:cNvSpPr>
          <p:nvPr>
            <p:ph type="title" idx="7"/>
          </p:nvPr>
        </p:nvSpPr>
        <p:spPr>
          <a:xfrm>
            <a:off x="3052825" y="2239390"/>
            <a:ext cx="2944852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101</a:t>
            </a:r>
            <a:r>
              <a:rPr lang="en" sz="2000" dirty="0"/>
              <a:t> </a:t>
            </a:r>
            <a:r>
              <a:rPr lang="en" dirty="0"/>
              <a:t>kWh</a:t>
            </a:r>
            <a:endParaRPr dirty="0"/>
          </a:p>
        </p:txBody>
      </p:sp>
      <p:grpSp>
        <p:nvGrpSpPr>
          <p:cNvPr id="484" name="Google Shape;484;p35"/>
          <p:cNvGrpSpPr/>
          <p:nvPr/>
        </p:nvGrpSpPr>
        <p:grpSpPr>
          <a:xfrm flipH="1">
            <a:off x="2843664" y="1508527"/>
            <a:ext cx="446222" cy="77476"/>
            <a:chOff x="6146875" y="1767300"/>
            <a:chExt cx="331025" cy="57475"/>
          </a:xfrm>
        </p:grpSpPr>
        <p:sp>
          <p:nvSpPr>
            <p:cNvPr id="485" name="Google Shape;485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 flipH="1">
            <a:off x="5854139" y="1508527"/>
            <a:ext cx="446222" cy="77476"/>
            <a:chOff x="6146875" y="1767300"/>
            <a:chExt cx="331025" cy="57475"/>
          </a:xfrm>
        </p:grpSpPr>
        <p:sp>
          <p:nvSpPr>
            <p:cNvPr id="489" name="Google Shape;489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5"/>
          <p:cNvGrpSpPr/>
          <p:nvPr/>
        </p:nvGrpSpPr>
        <p:grpSpPr>
          <a:xfrm flipH="1">
            <a:off x="4302115" y="3474721"/>
            <a:ext cx="446222" cy="77476"/>
            <a:chOff x="6146875" y="1767300"/>
            <a:chExt cx="331025" cy="57475"/>
          </a:xfrm>
        </p:grpSpPr>
        <p:sp>
          <p:nvSpPr>
            <p:cNvPr id="493" name="Google Shape;493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00" name="Google Shape;500;p35"/>
          <p:cNvCxnSpPr/>
          <p:nvPr/>
        </p:nvCxnSpPr>
        <p:spPr>
          <a:xfrm>
            <a:off x="4572240" y="927150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" name="Google Shape;484;p35">
            <a:extLst>
              <a:ext uri="{FF2B5EF4-FFF2-40B4-BE49-F238E27FC236}">
                <a16:creationId xmlns:a16="http://schemas.microsoft.com/office/drawing/2014/main" id="{79281593-4DCC-41FE-9E64-B411159CA207}"/>
              </a:ext>
            </a:extLst>
          </p:cNvPr>
          <p:cNvGrpSpPr/>
          <p:nvPr/>
        </p:nvGrpSpPr>
        <p:grpSpPr>
          <a:xfrm flipH="1">
            <a:off x="4302115" y="3473215"/>
            <a:ext cx="446222" cy="77476"/>
            <a:chOff x="6146875" y="1767300"/>
            <a:chExt cx="331025" cy="57475"/>
          </a:xfrm>
        </p:grpSpPr>
        <p:sp>
          <p:nvSpPr>
            <p:cNvPr id="41" name="Google Shape;485;p35">
              <a:extLst>
                <a:ext uri="{FF2B5EF4-FFF2-40B4-BE49-F238E27FC236}">
                  <a16:creationId xmlns:a16="http://schemas.microsoft.com/office/drawing/2014/main" id="{05E69E32-A5BB-46C3-9C33-62DA27228FAA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86;p35">
              <a:extLst>
                <a:ext uri="{FF2B5EF4-FFF2-40B4-BE49-F238E27FC236}">
                  <a16:creationId xmlns:a16="http://schemas.microsoft.com/office/drawing/2014/main" id="{E426FAC8-847C-46F2-B2DA-90877B484F71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87;p35">
              <a:extLst>
                <a:ext uri="{FF2B5EF4-FFF2-40B4-BE49-F238E27FC236}">
                  <a16:creationId xmlns:a16="http://schemas.microsoft.com/office/drawing/2014/main" id="{038396EF-839C-48DA-8A89-88C335D0CA45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" name="Google Shape;1632;p54"/>
          <p:cNvGrpSpPr/>
          <p:nvPr/>
        </p:nvGrpSpPr>
        <p:grpSpPr>
          <a:xfrm rot="1398551" flipH="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634" name="Google Shape;1634;p54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5" name="Google Shape;1635;p54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636" name="Google Shape;1636;p54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54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54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39" name="Google Shape;1639;p54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640" name="Google Shape;1640;p54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1" name="Google Shape;1641;p54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642" name="Google Shape;1642;p54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54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54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54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46" name="Google Shape;1646;p54"/>
          <p:cNvSpPr/>
          <p:nvPr/>
        </p:nvSpPr>
        <p:spPr>
          <a:xfrm rot="5400000">
            <a:off x="716950" y="619600"/>
            <a:ext cx="1407000" cy="2861400"/>
          </a:xfrm>
          <a:prstGeom prst="round2SameRect">
            <a:avLst>
              <a:gd name="adj1" fmla="val 10879"/>
              <a:gd name="adj2" fmla="val 0"/>
            </a:avLst>
          </a:pr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7" name="Google Shape;1647;p54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648" name="Google Shape;1648;p54"/>
            <p:cNvSpPr/>
            <p:nvPr/>
          </p:nvSpPr>
          <p:spPr>
            <a:xfrm>
              <a:off x="35936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3463225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37201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9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helps you keeping track of the water consumption and saves money.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80" name="Google Shape;1680;p54"/>
          <p:cNvSpPr txBox="1">
            <a:spLocks noGrp="1"/>
          </p:cNvSpPr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FlowinBlue</a:t>
            </a:r>
            <a:endParaRPr dirty="0"/>
          </a:p>
        </p:txBody>
      </p:sp>
      <p:grpSp>
        <p:nvGrpSpPr>
          <p:cNvPr id="52" name="Google Shape;1670;p54">
            <a:extLst>
              <a:ext uri="{FF2B5EF4-FFF2-40B4-BE49-F238E27FC236}">
                <a16:creationId xmlns:a16="http://schemas.microsoft.com/office/drawing/2014/main" id="{3F9B1EF1-DBE3-4297-831A-367E39862857}"/>
              </a:ext>
            </a:extLst>
          </p:cNvPr>
          <p:cNvGrpSpPr/>
          <p:nvPr/>
        </p:nvGrpSpPr>
        <p:grpSpPr>
          <a:xfrm>
            <a:off x="5690119" y="564248"/>
            <a:ext cx="2126064" cy="4015003"/>
            <a:chOff x="6417224" y="2247097"/>
            <a:chExt cx="951950" cy="1740368"/>
          </a:xfrm>
        </p:grpSpPr>
        <p:sp>
          <p:nvSpPr>
            <p:cNvPr id="54" name="Google Shape;1671;p54">
              <a:extLst>
                <a:ext uri="{FF2B5EF4-FFF2-40B4-BE49-F238E27FC236}">
                  <a16:creationId xmlns:a16="http://schemas.microsoft.com/office/drawing/2014/main" id="{5EE27DE1-1583-4D5A-AE08-76F3F2EC5998}"/>
                </a:ext>
              </a:extLst>
            </p:cNvPr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672;p54">
              <a:extLst>
                <a:ext uri="{FF2B5EF4-FFF2-40B4-BE49-F238E27FC236}">
                  <a16:creationId xmlns:a16="http://schemas.microsoft.com/office/drawing/2014/main" id="{A47D54CC-B871-4E3F-B766-473BA4B46CC6}"/>
                </a:ext>
              </a:extLst>
            </p:cNvPr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673;p54">
              <a:extLst>
                <a:ext uri="{FF2B5EF4-FFF2-40B4-BE49-F238E27FC236}">
                  <a16:creationId xmlns:a16="http://schemas.microsoft.com/office/drawing/2014/main" id="{F3C991B5-2293-4FA8-88AB-6228CFE16C92}"/>
                </a:ext>
              </a:extLst>
            </p:cNvPr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674;p54">
              <a:extLst>
                <a:ext uri="{FF2B5EF4-FFF2-40B4-BE49-F238E27FC236}">
                  <a16:creationId xmlns:a16="http://schemas.microsoft.com/office/drawing/2014/main" id="{7A0F5A3E-7B8D-414F-83A7-AB494924EB62}"/>
                </a:ext>
              </a:extLst>
            </p:cNvPr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675;p54">
              <a:extLst>
                <a:ext uri="{FF2B5EF4-FFF2-40B4-BE49-F238E27FC236}">
                  <a16:creationId xmlns:a16="http://schemas.microsoft.com/office/drawing/2014/main" id="{61086D5C-65E7-4713-B90D-8F47CE0314F2}"/>
                </a:ext>
              </a:extLst>
            </p:cNvPr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76;p54">
              <a:extLst>
                <a:ext uri="{FF2B5EF4-FFF2-40B4-BE49-F238E27FC236}">
                  <a16:creationId xmlns:a16="http://schemas.microsoft.com/office/drawing/2014/main" id="{76659897-7E70-4269-B402-9A7C7DC9D8EF}"/>
                </a:ext>
              </a:extLst>
            </p:cNvPr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77;p54">
              <a:extLst>
                <a:ext uri="{FF2B5EF4-FFF2-40B4-BE49-F238E27FC236}">
                  <a16:creationId xmlns:a16="http://schemas.microsoft.com/office/drawing/2014/main" id="{68008AB5-27BC-4D9F-96F0-65B37C3EA715}"/>
                </a:ext>
              </a:extLst>
            </p:cNvPr>
            <p:cNvSpPr/>
            <p:nvPr/>
          </p:nvSpPr>
          <p:spPr>
            <a:xfrm>
              <a:off x="6767200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82CC64E-8E3C-4A4F-8B32-1E4C9DE91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276" y="778804"/>
            <a:ext cx="1819970" cy="33639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82F9F0-E432-4572-8095-49A4CA978DD0}"/>
              </a:ext>
            </a:extLst>
          </p:cNvPr>
          <p:cNvSpPr txBox="1"/>
          <p:nvPr/>
        </p:nvSpPr>
        <p:spPr>
          <a:xfrm>
            <a:off x="6335400" y="338603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it works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5" name="Google Shape;935;p46"/>
          <p:cNvSpPr txBox="1">
            <a:spLocks noGrp="1"/>
          </p:cNvSpPr>
          <p:nvPr>
            <p:ph type="title" idx="2"/>
          </p:nvPr>
        </p:nvSpPr>
        <p:spPr>
          <a:xfrm>
            <a:off x="1087250" y="1758450"/>
            <a:ext cx="1813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the App</a:t>
            </a:r>
            <a:endParaRPr dirty="0"/>
          </a:p>
        </p:txBody>
      </p:sp>
      <p:sp>
        <p:nvSpPr>
          <p:cNvPr id="936" name="Google Shape;936;p46"/>
          <p:cNvSpPr txBox="1">
            <a:spLocks noGrp="1"/>
          </p:cNvSpPr>
          <p:nvPr>
            <p:ph type="subTitle" idx="1"/>
          </p:nvPr>
        </p:nvSpPr>
        <p:spPr>
          <a:xfrm>
            <a:off x="1087250" y="2237950"/>
            <a:ext cx="1813800" cy="1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Download the app and start it before showering</a:t>
            </a:r>
            <a:endParaRPr dirty="0"/>
          </a:p>
        </p:txBody>
      </p:sp>
      <p:sp>
        <p:nvSpPr>
          <p:cNvPr id="937" name="Google Shape;937;p46"/>
          <p:cNvSpPr txBox="1">
            <a:spLocks noGrp="1"/>
          </p:cNvSpPr>
          <p:nvPr>
            <p:ph type="title" idx="3"/>
          </p:nvPr>
        </p:nvSpPr>
        <p:spPr>
          <a:xfrm>
            <a:off x="3425770" y="1758450"/>
            <a:ext cx="2577923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Track your consumption</a:t>
            </a:r>
            <a:endParaRPr dirty="0"/>
          </a:p>
        </p:txBody>
      </p:sp>
      <p:sp>
        <p:nvSpPr>
          <p:cNvPr id="938" name="Google Shape;938;p46"/>
          <p:cNvSpPr txBox="1">
            <a:spLocks noGrp="1"/>
          </p:cNvSpPr>
          <p:nvPr>
            <p:ph type="subTitle" idx="4"/>
          </p:nvPr>
        </p:nvSpPr>
        <p:spPr>
          <a:xfrm>
            <a:off x="3425846" y="2237950"/>
            <a:ext cx="1813800" cy="1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 the app count how long you have showered.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39" name="Google Shape;939;p46"/>
          <p:cNvSpPr txBox="1">
            <a:spLocks noGrp="1"/>
          </p:cNvSpPr>
          <p:nvPr>
            <p:ph type="title" idx="5"/>
          </p:nvPr>
        </p:nvSpPr>
        <p:spPr>
          <a:xfrm>
            <a:off x="6393709" y="1758450"/>
            <a:ext cx="248809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Compare and reduce</a:t>
            </a:r>
            <a:endParaRPr dirty="0"/>
          </a:p>
        </p:txBody>
      </p:sp>
      <p:sp>
        <p:nvSpPr>
          <p:cNvPr id="940" name="Google Shape;940;p46"/>
          <p:cNvSpPr txBox="1">
            <a:spLocks noGrp="1"/>
          </p:cNvSpPr>
          <p:nvPr>
            <p:ph type="subTitle" idx="6"/>
          </p:nvPr>
        </p:nvSpPr>
        <p:spPr>
          <a:xfrm>
            <a:off x="6393710" y="2237950"/>
            <a:ext cx="1813800" cy="1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Look at your statistics and improve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941" name="Google Shape;941;p46"/>
          <p:cNvGrpSpPr/>
          <p:nvPr/>
        </p:nvGrpSpPr>
        <p:grpSpPr>
          <a:xfrm flipH="1">
            <a:off x="1182639" y="1561768"/>
            <a:ext cx="446222" cy="77476"/>
            <a:chOff x="6146875" y="1767300"/>
            <a:chExt cx="331025" cy="57475"/>
          </a:xfrm>
        </p:grpSpPr>
        <p:sp>
          <p:nvSpPr>
            <p:cNvPr id="942" name="Google Shape;942;p4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46"/>
          <p:cNvGrpSpPr/>
          <p:nvPr/>
        </p:nvGrpSpPr>
        <p:grpSpPr>
          <a:xfrm flipH="1">
            <a:off x="3516535" y="1561768"/>
            <a:ext cx="446222" cy="77476"/>
            <a:chOff x="6146875" y="1767300"/>
            <a:chExt cx="331025" cy="57475"/>
          </a:xfrm>
        </p:grpSpPr>
        <p:sp>
          <p:nvSpPr>
            <p:cNvPr id="946" name="Google Shape;946;p4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46"/>
          <p:cNvGrpSpPr/>
          <p:nvPr/>
        </p:nvGrpSpPr>
        <p:grpSpPr>
          <a:xfrm flipH="1">
            <a:off x="6490599" y="1561768"/>
            <a:ext cx="446222" cy="77476"/>
            <a:chOff x="6146875" y="1767300"/>
            <a:chExt cx="331025" cy="57475"/>
          </a:xfrm>
        </p:grpSpPr>
        <p:sp>
          <p:nvSpPr>
            <p:cNvPr id="950" name="Google Shape;950;p4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0816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Start your App</a:t>
            </a:r>
            <a:endParaRPr dirty="0"/>
          </a:p>
        </p:txBody>
      </p:sp>
      <p:pic>
        <p:nvPicPr>
          <p:cNvPr id="2050" name="Picture 2" descr="Sound Waves Png - Cobra Museum | Full Size PNG Download | SeekPNG">
            <a:extLst>
              <a:ext uri="{FF2B5EF4-FFF2-40B4-BE49-F238E27FC236}">
                <a16:creationId xmlns:a16="http://schemas.microsoft.com/office/drawing/2014/main" id="{28B6FFE8-D0E4-4B74-83BF-605507CFC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687" y="2262061"/>
            <a:ext cx="3346413" cy="110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5A82841-3799-4AA4-AB61-9EF8E11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805" y="1920130"/>
            <a:ext cx="1409290" cy="140929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E971A5F5-BF52-4DEC-BA7E-DE14F6A9D776}"/>
              </a:ext>
            </a:extLst>
          </p:cNvPr>
          <p:cNvGrpSpPr/>
          <p:nvPr/>
        </p:nvGrpSpPr>
        <p:grpSpPr>
          <a:xfrm>
            <a:off x="1129116" y="1374039"/>
            <a:ext cx="1521533" cy="3304962"/>
            <a:chOff x="1129116" y="1374039"/>
            <a:chExt cx="1521533" cy="3304962"/>
          </a:xfrm>
        </p:grpSpPr>
        <p:grpSp>
          <p:nvGrpSpPr>
            <p:cNvPr id="67" name="Google Shape;1670;p54">
              <a:extLst>
                <a:ext uri="{FF2B5EF4-FFF2-40B4-BE49-F238E27FC236}">
                  <a16:creationId xmlns:a16="http://schemas.microsoft.com/office/drawing/2014/main" id="{C88B845E-1B86-40E7-9C4C-FA50ACCB1F32}"/>
                </a:ext>
              </a:extLst>
            </p:cNvPr>
            <p:cNvGrpSpPr/>
            <p:nvPr/>
          </p:nvGrpSpPr>
          <p:grpSpPr>
            <a:xfrm>
              <a:off x="1129116" y="1374039"/>
              <a:ext cx="1521533" cy="3304962"/>
              <a:chOff x="6417224" y="2247097"/>
              <a:chExt cx="951950" cy="1740368"/>
            </a:xfrm>
          </p:grpSpPr>
          <p:sp>
            <p:nvSpPr>
              <p:cNvPr id="69" name="Google Shape;1671;p54">
                <a:extLst>
                  <a:ext uri="{FF2B5EF4-FFF2-40B4-BE49-F238E27FC236}">
                    <a16:creationId xmlns:a16="http://schemas.microsoft.com/office/drawing/2014/main" id="{208DD962-806F-47BB-A7CE-5B8E91814F46}"/>
                  </a:ext>
                </a:extLst>
              </p:cNvPr>
              <p:cNvSpPr/>
              <p:nvPr/>
            </p:nvSpPr>
            <p:spPr>
              <a:xfrm>
                <a:off x="6505324" y="2247511"/>
                <a:ext cx="86385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672;p54">
                <a:extLst>
                  <a:ext uri="{FF2B5EF4-FFF2-40B4-BE49-F238E27FC236}">
                    <a16:creationId xmlns:a16="http://schemas.microsoft.com/office/drawing/2014/main" id="{C3650BF7-10C2-49B5-B0D8-BACE28D3306E}"/>
                  </a:ext>
                </a:extLst>
              </p:cNvPr>
              <p:cNvSpPr/>
              <p:nvPr/>
            </p:nvSpPr>
            <p:spPr>
              <a:xfrm>
                <a:off x="6417224" y="2247097"/>
                <a:ext cx="868375" cy="1740368"/>
              </a:xfrm>
              <a:custGeom>
                <a:avLst/>
                <a:gdLst/>
                <a:ahLst/>
                <a:cxnLst/>
                <a:rect l="l" t="t" r="r" b="b"/>
                <a:pathLst>
                  <a:path w="34735" h="71451" extrusionOk="0">
                    <a:moveTo>
                      <a:pt x="1787" y="1"/>
                    </a:moveTo>
                    <a:cubicBezTo>
                      <a:pt x="804" y="1"/>
                      <a:pt x="1" y="1115"/>
                      <a:pt x="1" y="2492"/>
                    </a:cubicBezTo>
                    <a:lnTo>
                      <a:pt x="1" y="68975"/>
                    </a:lnTo>
                    <a:cubicBezTo>
                      <a:pt x="1" y="70336"/>
                      <a:pt x="804" y="71450"/>
                      <a:pt x="1787" y="71450"/>
                    </a:cubicBezTo>
                    <a:lnTo>
                      <a:pt x="34734" y="71450"/>
                    </a:lnTo>
                    <a:lnTo>
                      <a:pt x="34734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673;p54">
                <a:extLst>
                  <a:ext uri="{FF2B5EF4-FFF2-40B4-BE49-F238E27FC236}">
                    <a16:creationId xmlns:a16="http://schemas.microsoft.com/office/drawing/2014/main" id="{D215D179-B711-4CE7-962C-CC42AB7307EB}"/>
                  </a:ext>
                </a:extLst>
              </p:cNvPr>
              <p:cNvSpPr/>
              <p:nvPr/>
            </p:nvSpPr>
            <p:spPr>
              <a:xfrm>
                <a:off x="6492619" y="2340952"/>
                <a:ext cx="813450" cy="1457323"/>
              </a:xfrm>
              <a:custGeom>
                <a:avLst/>
                <a:gdLst/>
                <a:ahLst/>
                <a:cxnLst/>
                <a:rect l="l" t="t" r="r" b="b"/>
                <a:pathLst>
                  <a:path w="32538" h="60944" extrusionOk="0">
                    <a:moveTo>
                      <a:pt x="427" y="0"/>
                    </a:moveTo>
                    <a:cubicBezTo>
                      <a:pt x="198" y="0"/>
                      <a:pt x="1" y="197"/>
                      <a:pt x="1" y="426"/>
                    </a:cubicBezTo>
                    <a:lnTo>
                      <a:pt x="1" y="60533"/>
                    </a:lnTo>
                    <a:cubicBezTo>
                      <a:pt x="1" y="60763"/>
                      <a:pt x="198" y="60943"/>
                      <a:pt x="427" y="60943"/>
                    </a:cubicBezTo>
                    <a:lnTo>
                      <a:pt x="32128" y="60943"/>
                    </a:lnTo>
                    <a:cubicBezTo>
                      <a:pt x="32357" y="60943"/>
                      <a:pt x="32538" y="60763"/>
                      <a:pt x="32538" y="60533"/>
                    </a:cubicBezTo>
                    <a:lnTo>
                      <a:pt x="32538" y="426"/>
                    </a:lnTo>
                    <a:cubicBezTo>
                      <a:pt x="32538" y="197"/>
                      <a:pt x="32357" y="0"/>
                      <a:pt x="32128" y="0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674;p54">
                <a:extLst>
                  <a:ext uri="{FF2B5EF4-FFF2-40B4-BE49-F238E27FC236}">
                    <a16:creationId xmlns:a16="http://schemas.microsoft.com/office/drawing/2014/main" id="{EF2ED55F-7842-476A-BC09-9A7DCD7965D1}"/>
                  </a:ext>
                </a:extLst>
              </p:cNvPr>
              <p:cNvSpPr/>
              <p:nvPr/>
            </p:nvSpPr>
            <p:spPr>
              <a:xfrm>
                <a:off x="6835843" y="3843492"/>
                <a:ext cx="114104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675;p54">
                <a:extLst>
                  <a:ext uri="{FF2B5EF4-FFF2-40B4-BE49-F238E27FC236}">
                    <a16:creationId xmlns:a16="http://schemas.microsoft.com/office/drawing/2014/main" id="{C4359D4C-AF72-4A71-9DF2-0ADD3C712CF8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676;p54">
                <a:extLst>
                  <a:ext uri="{FF2B5EF4-FFF2-40B4-BE49-F238E27FC236}">
                    <a16:creationId xmlns:a16="http://schemas.microsoft.com/office/drawing/2014/main" id="{275881AA-8833-43B6-8CE8-FEB4B6DF3FA8}"/>
                  </a:ext>
                </a:extLst>
              </p:cNvPr>
              <p:cNvSpPr/>
              <p:nvPr/>
            </p:nvSpPr>
            <p:spPr>
              <a:xfrm>
                <a:off x="7116325" y="3860642"/>
                <a:ext cx="60675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51" extrusionOk="0">
                    <a:moveTo>
                      <a:pt x="2328" y="0"/>
                    </a:moveTo>
                    <a:lnTo>
                      <a:pt x="328" y="656"/>
                    </a:lnTo>
                    <a:cubicBezTo>
                      <a:pt x="148" y="688"/>
                      <a:pt x="0" y="836"/>
                      <a:pt x="0" y="1033"/>
                    </a:cubicBezTo>
                    <a:cubicBezTo>
                      <a:pt x="0" y="1197"/>
                      <a:pt x="132" y="1328"/>
                      <a:pt x="361" y="1393"/>
                    </a:cubicBezTo>
                    <a:lnTo>
                      <a:pt x="2328" y="1951"/>
                    </a:lnTo>
                    <a:lnTo>
                      <a:pt x="2426" y="1606"/>
                    </a:lnTo>
                    <a:lnTo>
                      <a:pt x="459" y="1049"/>
                    </a:lnTo>
                    <a:cubicBezTo>
                      <a:pt x="427" y="1049"/>
                      <a:pt x="394" y="1033"/>
                      <a:pt x="377" y="1016"/>
                    </a:cubicBezTo>
                    <a:lnTo>
                      <a:pt x="427" y="1000"/>
                    </a:lnTo>
                    <a:lnTo>
                      <a:pt x="2426" y="344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677;p54">
                <a:extLst>
                  <a:ext uri="{FF2B5EF4-FFF2-40B4-BE49-F238E27FC236}">
                    <a16:creationId xmlns:a16="http://schemas.microsoft.com/office/drawing/2014/main" id="{FF61B582-F4BE-49EF-B122-F8BE967DFFB1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D0743C3-69E0-4BDD-AAAF-B6C4810D45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746"/>
            <a:stretch/>
          </p:blipFill>
          <p:spPr>
            <a:xfrm>
              <a:off x="1246798" y="1552454"/>
              <a:ext cx="1307405" cy="27674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Check your consumption</a:t>
            </a:r>
            <a:endParaRPr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5A82841-3799-4AA4-AB61-9EF8E1193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805" y="1920130"/>
            <a:ext cx="1409290" cy="1409290"/>
          </a:xfrm>
          <a:prstGeom prst="rect">
            <a:avLst/>
          </a:prstGeom>
        </p:spPr>
      </p:pic>
      <p:grpSp>
        <p:nvGrpSpPr>
          <p:cNvPr id="15" name="Google Shape;10599;p68">
            <a:extLst>
              <a:ext uri="{FF2B5EF4-FFF2-40B4-BE49-F238E27FC236}">
                <a16:creationId xmlns:a16="http://schemas.microsoft.com/office/drawing/2014/main" id="{F918A5FF-9E2B-46A5-A439-077BE2A0D7A5}"/>
              </a:ext>
            </a:extLst>
          </p:cNvPr>
          <p:cNvGrpSpPr/>
          <p:nvPr/>
        </p:nvGrpSpPr>
        <p:grpSpPr>
          <a:xfrm>
            <a:off x="3902223" y="2035165"/>
            <a:ext cx="2449416" cy="1409290"/>
            <a:chOff x="5159450" y="1919950"/>
            <a:chExt cx="1541050" cy="862500"/>
          </a:xfrm>
        </p:grpSpPr>
        <p:sp>
          <p:nvSpPr>
            <p:cNvPr id="16" name="Google Shape;10600;p68">
              <a:extLst>
                <a:ext uri="{FF2B5EF4-FFF2-40B4-BE49-F238E27FC236}">
                  <a16:creationId xmlns:a16="http://schemas.microsoft.com/office/drawing/2014/main" id="{54379DE5-13B5-45AD-B22A-50A230177B3A}"/>
                </a:ext>
              </a:extLst>
            </p:cNvPr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7" name="Google Shape;10601;p68">
              <a:extLst>
                <a:ext uri="{FF2B5EF4-FFF2-40B4-BE49-F238E27FC236}">
                  <a16:creationId xmlns:a16="http://schemas.microsoft.com/office/drawing/2014/main" id="{395BB90C-841D-4493-B5D6-21BC25060A46}"/>
                </a:ext>
              </a:extLst>
            </p:cNvPr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8" name="Google Shape;10602;p68">
                <a:extLst>
                  <a:ext uri="{FF2B5EF4-FFF2-40B4-BE49-F238E27FC236}">
                    <a16:creationId xmlns:a16="http://schemas.microsoft.com/office/drawing/2014/main" id="{59F1ADAA-C81A-4BF8-AF52-BF87FDE4A35A}"/>
                  </a:ext>
                </a:extLst>
              </p:cNvPr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2">
                    <a:lumMod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0603;p68">
                <a:extLst>
                  <a:ext uri="{FF2B5EF4-FFF2-40B4-BE49-F238E27FC236}">
                    <a16:creationId xmlns:a16="http://schemas.microsoft.com/office/drawing/2014/main" id="{42B09674-01C2-448C-B53B-45A213D55D74}"/>
                  </a:ext>
                </a:extLst>
              </p:cNvPr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2">
                    <a:lumMod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C451510-C6AC-4A99-B593-34FCEBE40C66}"/>
              </a:ext>
            </a:extLst>
          </p:cNvPr>
          <p:cNvGrpSpPr/>
          <p:nvPr/>
        </p:nvGrpSpPr>
        <p:grpSpPr>
          <a:xfrm>
            <a:off x="1129116" y="1374039"/>
            <a:ext cx="1521533" cy="3304962"/>
            <a:chOff x="1129116" y="1374039"/>
            <a:chExt cx="1521533" cy="3304962"/>
          </a:xfrm>
        </p:grpSpPr>
        <p:grpSp>
          <p:nvGrpSpPr>
            <p:cNvPr id="22" name="Google Shape;1670;p54">
              <a:extLst>
                <a:ext uri="{FF2B5EF4-FFF2-40B4-BE49-F238E27FC236}">
                  <a16:creationId xmlns:a16="http://schemas.microsoft.com/office/drawing/2014/main" id="{43B7DA1D-D102-4235-AF8F-306B0BC5E706}"/>
                </a:ext>
              </a:extLst>
            </p:cNvPr>
            <p:cNvGrpSpPr/>
            <p:nvPr/>
          </p:nvGrpSpPr>
          <p:grpSpPr>
            <a:xfrm>
              <a:off x="1129116" y="1374039"/>
              <a:ext cx="1521533" cy="3304962"/>
              <a:chOff x="6417224" y="2247097"/>
              <a:chExt cx="951950" cy="1740368"/>
            </a:xfrm>
          </p:grpSpPr>
          <p:sp>
            <p:nvSpPr>
              <p:cNvPr id="25" name="Google Shape;1671;p54">
                <a:extLst>
                  <a:ext uri="{FF2B5EF4-FFF2-40B4-BE49-F238E27FC236}">
                    <a16:creationId xmlns:a16="http://schemas.microsoft.com/office/drawing/2014/main" id="{5EF0B1CF-9B98-41C5-9DB4-FCC45529B99E}"/>
                  </a:ext>
                </a:extLst>
              </p:cNvPr>
              <p:cNvSpPr/>
              <p:nvPr/>
            </p:nvSpPr>
            <p:spPr>
              <a:xfrm>
                <a:off x="6505324" y="2247511"/>
                <a:ext cx="86385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2;p54">
                <a:extLst>
                  <a:ext uri="{FF2B5EF4-FFF2-40B4-BE49-F238E27FC236}">
                    <a16:creationId xmlns:a16="http://schemas.microsoft.com/office/drawing/2014/main" id="{6873A7CC-91E2-44F2-A3F7-B50C709A094A}"/>
                  </a:ext>
                </a:extLst>
              </p:cNvPr>
              <p:cNvSpPr/>
              <p:nvPr/>
            </p:nvSpPr>
            <p:spPr>
              <a:xfrm>
                <a:off x="6417224" y="2247097"/>
                <a:ext cx="868375" cy="1740368"/>
              </a:xfrm>
              <a:custGeom>
                <a:avLst/>
                <a:gdLst/>
                <a:ahLst/>
                <a:cxnLst/>
                <a:rect l="l" t="t" r="r" b="b"/>
                <a:pathLst>
                  <a:path w="34735" h="71451" extrusionOk="0">
                    <a:moveTo>
                      <a:pt x="1787" y="1"/>
                    </a:moveTo>
                    <a:cubicBezTo>
                      <a:pt x="804" y="1"/>
                      <a:pt x="1" y="1115"/>
                      <a:pt x="1" y="2492"/>
                    </a:cubicBezTo>
                    <a:lnTo>
                      <a:pt x="1" y="68975"/>
                    </a:lnTo>
                    <a:cubicBezTo>
                      <a:pt x="1" y="70336"/>
                      <a:pt x="804" y="71450"/>
                      <a:pt x="1787" y="71450"/>
                    </a:cubicBezTo>
                    <a:lnTo>
                      <a:pt x="34734" y="71450"/>
                    </a:lnTo>
                    <a:lnTo>
                      <a:pt x="34734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3;p54">
                <a:extLst>
                  <a:ext uri="{FF2B5EF4-FFF2-40B4-BE49-F238E27FC236}">
                    <a16:creationId xmlns:a16="http://schemas.microsoft.com/office/drawing/2014/main" id="{FA2317F8-5047-4BB8-B196-3EC3712A89BB}"/>
                  </a:ext>
                </a:extLst>
              </p:cNvPr>
              <p:cNvSpPr/>
              <p:nvPr/>
            </p:nvSpPr>
            <p:spPr>
              <a:xfrm>
                <a:off x="6492619" y="2340952"/>
                <a:ext cx="813450" cy="1457323"/>
              </a:xfrm>
              <a:custGeom>
                <a:avLst/>
                <a:gdLst/>
                <a:ahLst/>
                <a:cxnLst/>
                <a:rect l="l" t="t" r="r" b="b"/>
                <a:pathLst>
                  <a:path w="32538" h="60944" extrusionOk="0">
                    <a:moveTo>
                      <a:pt x="427" y="0"/>
                    </a:moveTo>
                    <a:cubicBezTo>
                      <a:pt x="198" y="0"/>
                      <a:pt x="1" y="197"/>
                      <a:pt x="1" y="426"/>
                    </a:cubicBezTo>
                    <a:lnTo>
                      <a:pt x="1" y="60533"/>
                    </a:lnTo>
                    <a:cubicBezTo>
                      <a:pt x="1" y="60763"/>
                      <a:pt x="198" y="60943"/>
                      <a:pt x="427" y="60943"/>
                    </a:cubicBezTo>
                    <a:lnTo>
                      <a:pt x="32128" y="60943"/>
                    </a:lnTo>
                    <a:cubicBezTo>
                      <a:pt x="32357" y="60943"/>
                      <a:pt x="32538" y="60763"/>
                      <a:pt x="32538" y="60533"/>
                    </a:cubicBezTo>
                    <a:lnTo>
                      <a:pt x="32538" y="426"/>
                    </a:lnTo>
                    <a:cubicBezTo>
                      <a:pt x="32538" y="197"/>
                      <a:pt x="32357" y="0"/>
                      <a:pt x="32128" y="0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4;p54">
                <a:extLst>
                  <a:ext uri="{FF2B5EF4-FFF2-40B4-BE49-F238E27FC236}">
                    <a16:creationId xmlns:a16="http://schemas.microsoft.com/office/drawing/2014/main" id="{BE1C22C8-57CD-49D2-A3C4-514F0E091253}"/>
                  </a:ext>
                </a:extLst>
              </p:cNvPr>
              <p:cNvSpPr/>
              <p:nvPr/>
            </p:nvSpPr>
            <p:spPr>
              <a:xfrm>
                <a:off x="6835843" y="3843492"/>
                <a:ext cx="118736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5;p54">
                <a:extLst>
                  <a:ext uri="{FF2B5EF4-FFF2-40B4-BE49-F238E27FC236}">
                    <a16:creationId xmlns:a16="http://schemas.microsoft.com/office/drawing/2014/main" id="{120746B1-9A62-4A36-916A-EAC5D223307F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6;p54">
                <a:extLst>
                  <a:ext uri="{FF2B5EF4-FFF2-40B4-BE49-F238E27FC236}">
                    <a16:creationId xmlns:a16="http://schemas.microsoft.com/office/drawing/2014/main" id="{DE8BBC7C-C8BF-46B7-AAAB-0BC8FFA02E1D}"/>
                  </a:ext>
                </a:extLst>
              </p:cNvPr>
              <p:cNvSpPr/>
              <p:nvPr/>
            </p:nvSpPr>
            <p:spPr>
              <a:xfrm>
                <a:off x="7116325" y="3860642"/>
                <a:ext cx="60675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51" extrusionOk="0">
                    <a:moveTo>
                      <a:pt x="2328" y="0"/>
                    </a:moveTo>
                    <a:lnTo>
                      <a:pt x="328" y="656"/>
                    </a:lnTo>
                    <a:cubicBezTo>
                      <a:pt x="148" y="688"/>
                      <a:pt x="0" y="836"/>
                      <a:pt x="0" y="1033"/>
                    </a:cubicBezTo>
                    <a:cubicBezTo>
                      <a:pt x="0" y="1197"/>
                      <a:pt x="132" y="1328"/>
                      <a:pt x="361" y="1393"/>
                    </a:cubicBezTo>
                    <a:lnTo>
                      <a:pt x="2328" y="1951"/>
                    </a:lnTo>
                    <a:lnTo>
                      <a:pt x="2426" y="1606"/>
                    </a:lnTo>
                    <a:lnTo>
                      <a:pt x="459" y="1049"/>
                    </a:lnTo>
                    <a:cubicBezTo>
                      <a:pt x="427" y="1049"/>
                      <a:pt x="394" y="1033"/>
                      <a:pt x="377" y="1016"/>
                    </a:cubicBezTo>
                    <a:lnTo>
                      <a:pt x="427" y="1000"/>
                    </a:lnTo>
                    <a:lnTo>
                      <a:pt x="2426" y="344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77;p54">
                <a:extLst>
                  <a:ext uri="{FF2B5EF4-FFF2-40B4-BE49-F238E27FC236}">
                    <a16:creationId xmlns:a16="http://schemas.microsoft.com/office/drawing/2014/main" id="{07301B0F-AC82-425D-89AA-081FF2B5ADC9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5DB484B-B679-477D-AF5D-A08430130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746"/>
            <a:stretch/>
          </p:blipFill>
          <p:spPr>
            <a:xfrm>
              <a:off x="1246798" y="1552454"/>
              <a:ext cx="1307405" cy="276746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98383B0-84FB-4148-8847-3A4214392E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22"/>
          <a:stretch/>
        </p:blipFill>
        <p:spPr>
          <a:xfrm>
            <a:off x="1247719" y="1552085"/>
            <a:ext cx="1308455" cy="276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25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Share your progress with your friends</a:t>
            </a:r>
            <a:endParaRPr dirty="0"/>
          </a:p>
        </p:txBody>
      </p:sp>
      <p:grpSp>
        <p:nvGrpSpPr>
          <p:cNvPr id="14" name="Google Shape;670;p39">
            <a:extLst>
              <a:ext uri="{FF2B5EF4-FFF2-40B4-BE49-F238E27FC236}">
                <a16:creationId xmlns:a16="http://schemas.microsoft.com/office/drawing/2014/main" id="{A2314F05-CE36-4E88-A0DC-AEDD1A236529}"/>
              </a:ext>
            </a:extLst>
          </p:cNvPr>
          <p:cNvGrpSpPr/>
          <p:nvPr/>
        </p:nvGrpSpPr>
        <p:grpSpPr>
          <a:xfrm>
            <a:off x="4921481" y="1374039"/>
            <a:ext cx="3281247" cy="3203761"/>
            <a:chOff x="2025550" y="988325"/>
            <a:chExt cx="3568900" cy="3485000"/>
          </a:xfrm>
        </p:grpSpPr>
        <p:sp>
          <p:nvSpPr>
            <p:cNvPr id="15" name="Google Shape;671;p39">
              <a:extLst>
                <a:ext uri="{FF2B5EF4-FFF2-40B4-BE49-F238E27FC236}">
                  <a16:creationId xmlns:a16="http://schemas.microsoft.com/office/drawing/2014/main" id="{4C500307-C8F8-49BB-81A4-0B86AEF1DB2B}"/>
                </a:ext>
              </a:extLst>
            </p:cNvPr>
            <p:cNvSpPr/>
            <p:nvPr/>
          </p:nvSpPr>
          <p:spPr>
            <a:xfrm>
              <a:off x="2025550" y="4130400"/>
              <a:ext cx="3568900" cy="342925"/>
            </a:xfrm>
            <a:custGeom>
              <a:avLst/>
              <a:gdLst/>
              <a:ahLst/>
              <a:cxnLst/>
              <a:rect l="l" t="t" r="r" b="b"/>
              <a:pathLst>
                <a:path w="142756" h="13717" extrusionOk="0">
                  <a:moveTo>
                    <a:pt x="71378" y="0"/>
                  </a:moveTo>
                  <a:cubicBezTo>
                    <a:pt x="52447" y="0"/>
                    <a:pt x="34290" y="727"/>
                    <a:pt x="20907" y="2013"/>
                  </a:cubicBezTo>
                  <a:cubicBezTo>
                    <a:pt x="7525" y="3299"/>
                    <a:pt x="0" y="5037"/>
                    <a:pt x="0" y="6858"/>
                  </a:cubicBezTo>
                  <a:cubicBezTo>
                    <a:pt x="0" y="8680"/>
                    <a:pt x="7525" y="10418"/>
                    <a:pt x="20907" y="11704"/>
                  </a:cubicBezTo>
                  <a:cubicBezTo>
                    <a:pt x="34290" y="12990"/>
                    <a:pt x="52447" y="13716"/>
                    <a:pt x="71378" y="13716"/>
                  </a:cubicBezTo>
                  <a:cubicBezTo>
                    <a:pt x="90309" y="13716"/>
                    <a:pt x="108466" y="12990"/>
                    <a:pt x="121849" y="11704"/>
                  </a:cubicBezTo>
                  <a:cubicBezTo>
                    <a:pt x="135231" y="10418"/>
                    <a:pt x="142756" y="8680"/>
                    <a:pt x="142756" y="6858"/>
                  </a:cubicBezTo>
                  <a:cubicBezTo>
                    <a:pt x="142756" y="5037"/>
                    <a:pt x="135231" y="3299"/>
                    <a:pt x="121849" y="2013"/>
                  </a:cubicBezTo>
                  <a:cubicBezTo>
                    <a:pt x="108466" y="727"/>
                    <a:pt x="90309" y="0"/>
                    <a:pt x="71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72;p39">
              <a:extLst>
                <a:ext uri="{FF2B5EF4-FFF2-40B4-BE49-F238E27FC236}">
                  <a16:creationId xmlns:a16="http://schemas.microsoft.com/office/drawing/2014/main" id="{8BF6F7EF-CC79-474A-B563-39420EC38974}"/>
                </a:ext>
              </a:extLst>
            </p:cNvPr>
            <p:cNvSpPr/>
            <p:nvPr/>
          </p:nvSpPr>
          <p:spPr>
            <a:xfrm>
              <a:off x="3319150" y="1462450"/>
              <a:ext cx="1020700" cy="1704550"/>
            </a:xfrm>
            <a:custGeom>
              <a:avLst/>
              <a:gdLst/>
              <a:ahLst/>
              <a:cxnLst/>
              <a:rect l="l" t="t" r="r" b="b"/>
              <a:pathLst>
                <a:path w="40828" h="68182" extrusionOk="0">
                  <a:moveTo>
                    <a:pt x="15523" y="1"/>
                  </a:moveTo>
                  <a:cubicBezTo>
                    <a:pt x="13789" y="1"/>
                    <a:pt x="12012" y="930"/>
                    <a:pt x="10931" y="2325"/>
                  </a:cubicBezTo>
                  <a:cubicBezTo>
                    <a:pt x="9442" y="4242"/>
                    <a:pt x="9073" y="6825"/>
                    <a:pt x="9299" y="9230"/>
                  </a:cubicBezTo>
                  <a:cubicBezTo>
                    <a:pt x="9609" y="12612"/>
                    <a:pt x="11002" y="15993"/>
                    <a:pt x="10228" y="19303"/>
                  </a:cubicBezTo>
                  <a:cubicBezTo>
                    <a:pt x="9466" y="22541"/>
                    <a:pt x="6823" y="24911"/>
                    <a:pt x="4513" y="27304"/>
                  </a:cubicBezTo>
                  <a:cubicBezTo>
                    <a:pt x="2215" y="29697"/>
                    <a:pt x="1" y="32733"/>
                    <a:pt x="465" y="36019"/>
                  </a:cubicBezTo>
                  <a:cubicBezTo>
                    <a:pt x="977" y="39603"/>
                    <a:pt x="4537" y="42270"/>
                    <a:pt x="4763" y="45890"/>
                  </a:cubicBezTo>
                  <a:cubicBezTo>
                    <a:pt x="4918" y="48473"/>
                    <a:pt x="3311" y="50819"/>
                    <a:pt x="2930" y="53379"/>
                  </a:cubicBezTo>
                  <a:cubicBezTo>
                    <a:pt x="2394" y="56986"/>
                    <a:pt x="4418" y="60606"/>
                    <a:pt x="7263" y="62868"/>
                  </a:cubicBezTo>
                  <a:cubicBezTo>
                    <a:pt x="10121" y="65142"/>
                    <a:pt x="13693" y="66273"/>
                    <a:pt x="17229" y="67166"/>
                  </a:cubicBezTo>
                  <a:cubicBezTo>
                    <a:pt x="19473" y="67727"/>
                    <a:pt x="21874" y="68181"/>
                    <a:pt x="24195" y="68181"/>
                  </a:cubicBezTo>
                  <a:cubicBezTo>
                    <a:pt x="26454" y="68181"/>
                    <a:pt x="28637" y="67751"/>
                    <a:pt x="30528" y="66571"/>
                  </a:cubicBezTo>
                  <a:cubicBezTo>
                    <a:pt x="32409" y="65880"/>
                    <a:pt x="34148" y="64868"/>
                    <a:pt x="35612" y="63511"/>
                  </a:cubicBezTo>
                  <a:cubicBezTo>
                    <a:pt x="39077" y="60284"/>
                    <a:pt x="40684" y="54926"/>
                    <a:pt x="38779" y="50593"/>
                  </a:cubicBezTo>
                  <a:cubicBezTo>
                    <a:pt x="38017" y="48878"/>
                    <a:pt x="36755" y="47354"/>
                    <a:pt x="36410" y="45497"/>
                  </a:cubicBezTo>
                  <a:cubicBezTo>
                    <a:pt x="35886" y="42782"/>
                    <a:pt x="37422" y="40163"/>
                    <a:pt x="38660" y="37686"/>
                  </a:cubicBezTo>
                  <a:cubicBezTo>
                    <a:pt x="39851" y="35329"/>
                    <a:pt x="40827" y="32519"/>
                    <a:pt x="40018" y="30078"/>
                  </a:cubicBezTo>
                  <a:cubicBezTo>
                    <a:pt x="39934" y="29840"/>
                    <a:pt x="39839" y="29602"/>
                    <a:pt x="39720" y="29364"/>
                  </a:cubicBezTo>
                  <a:cubicBezTo>
                    <a:pt x="39720" y="29352"/>
                    <a:pt x="39708" y="29340"/>
                    <a:pt x="39708" y="29328"/>
                  </a:cubicBezTo>
                  <a:cubicBezTo>
                    <a:pt x="38898" y="27733"/>
                    <a:pt x="37315" y="26637"/>
                    <a:pt x="36505" y="25042"/>
                  </a:cubicBezTo>
                  <a:cubicBezTo>
                    <a:pt x="36493" y="25030"/>
                    <a:pt x="36493" y="25018"/>
                    <a:pt x="36481" y="25006"/>
                  </a:cubicBezTo>
                  <a:cubicBezTo>
                    <a:pt x="36362" y="24744"/>
                    <a:pt x="36255" y="24494"/>
                    <a:pt x="36172" y="24220"/>
                  </a:cubicBezTo>
                  <a:cubicBezTo>
                    <a:pt x="35088" y="20910"/>
                    <a:pt x="36803" y="16684"/>
                    <a:pt x="34600" y="13909"/>
                  </a:cubicBezTo>
                  <a:cubicBezTo>
                    <a:pt x="32802" y="11635"/>
                    <a:pt x="29409" y="11683"/>
                    <a:pt x="26706" y="10623"/>
                  </a:cubicBezTo>
                  <a:cubicBezTo>
                    <a:pt x="25016" y="9957"/>
                    <a:pt x="23515" y="8778"/>
                    <a:pt x="22468" y="7301"/>
                  </a:cubicBezTo>
                  <a:cubicBezTo>
                    <a:pt x="20789" y="4920"/>
                    <a:pt x="20015" y="1610"/>
                    <a:pt x="17372" y="396"/>
                  </a:cubicBezTo>
                  <a:cubicBezTo>
                    <a:pt x="16785" y="125"/>
                    <a:pt x="16157" y="1"/>
                    <a:pt x="1552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73;p39">
              <a:extLst>
                <a:ext uri="{FF2B5EF4-FFF2-40B4-BE49-F238E27FC236}">
                  <a16:creationId xmlns:a16="http://schemas.microsoft.com/office/drawing/2014/main" id="{E17D9538-C707-4BED-B912-0EB9C955D621}"/>
                </a:ext>
              </a:extLst>
            </p:cNvPr>
            <p:cNvSpPr/>
            <p:nvPr/>
          </p:nvSpPr>
          <p:spPr>
            <a:xfrm>
              <a:off x="3645825" y="1866550"/>
              <a:ext cx="503525" cy="1487775"/>
            </a:xfrm>
            <a:custGeom>
              <a:avLst/>
              <a:gdLst/>
              <a:ahLst/>
              <a:cxnLst/>
              <a:rect l="l" t="t" r="r" b="b"/>
              <a:pathLst>
                <a:path w="20141" h="59511" extrusionOk="0">
                  <a:moveTo>
                    <a:pt x="9279" y="0"/>
                  </a:moveTo>
                  <a:cubicBezTo>
                    <a:pt x="9013" y="0"/>
                    <a:pt x="8746" y="173"/>
                    <a:pt x="8746" y="520"/>
                  </a:cubicBezTo>
                  <a:lnTo>
                    <a:pt x="8746" y="11319"/>
                  </a:lnTo>
                  <a:lnTo>
                    <a:pt x="1162" y="4937"/>
                  </a:lnTo>
                  <a:cubicBezTo>
                    <a:pt x="1048" y="4842"/>
                    <a:pt x="925" y="4801"/>
                    <a:pt x="805" y="4801"/>
                  </a:cubicBezTo>
                  <a:cubicBezTo>
                    <a:pt x="373" y="4801"/>
                    <a:pt x="1" y="5330"/>
                    <a:pt x="411" y="5675"/>
                  </a:cubicBezTo>
                  <a:lnTo>
                    <a:pt x="8746" y="12700"/>
                  </a:lnTo>
                  <a:lnTo>
                    <a:pt x="8805" y="59003"/>
                  </a:lnTo>
                  <a:cubicBezTo>
                    <a:pt x="8805" y="59341"/>
                    <a:pt x="9065" y="59510"/>
                    <a:pt x="9326" y="59510"/>
                  </a:cubicBezTo>
                  <a:cubicBezTo>
                    <a:pt x="9589" y="59510"/>
                    <a:pt x="9853" y="59338"/>
                    <a:pt x="9853" y="58991"/>
                  </a:cubicBezTo>
                  <a:lnTo>
                    <a:pt x="9806" y="30916"/>
                  </a:lnTo>
                  <a:cubicBezTo>
                    <a:pt x="9817" y="30892"/>
                    <a:pt x="9841" y="30880"/>
                    <a:pt x="9853" y="30857"/>
                  </a:cubicBezTo>
                  <a:cubicBezTo>
                    <a:pt x="13187" y="26023"/>
                    <a:pt x="16533" y="21189"/>
                    <a:pt x="19866" y="16355"/>
                  </a:cubicBezTo>
                  <a:cubicBezTo>
                    <a:pt x="20140" y="15965"/>
                    <a:pt x="19777" y="15592"/>
                    <a:pt x="19403" y="15592"/>
                  </a:cubicBezTo>
                  <a:cubicBezTo>
                    <a:pt x="19241" y="15592"/>
                    <a:pt x="19077" y="15662"/>
                    <a:pt x="18961" y="15831"/>
                  </a:cubicBezTo>
                  <a:cubicBezTo>
                    <a:pt x="15902" y="20248"/>
                    <a:pt x="12854" y="24665"/>
                    <a:pt x="9806" y="29071"/>
                  </a:cubicBezTo>
                  <a:lnTo>
                    <a:pt x="9806" y="508"/>
                  </a:lnTo>
                  <a:cubicBezTo>
                    <a:pt x="9806" y="170"/>
                    <a:pt x="9543" y="0"/>
                    <a:pt x="9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4;p39">
              <a:extLst>
                <a:ext uri="{FF2B5EF4-FFF2-40B4-BE49-F238E27FC236}">
                  <a16:creationId xmlns:a16="http://schemas.microsoft.com/office/drawing/2014/main" id="{86744A03-55FE-4895-A71C-2446F18477A5}"/>
                </a:ext>
              </a:extLst>
            </p:cNvPr>
            <p:cNvSpPr/>
            <p:nvPr/>
          </p:nvSpPr>
          <p:spPr>
            <a:xfrm>
              <a:off x="3562050" y="2412050"/>
              <a:ext cx="266725" cy="265225"/>
            </a:xfrm>
            <a:custGeom>
              <a:avLst/>
              <a:gdLst/>
              <a:ahLst/>
              <a:cxnLst/>
              <a:rect l="l" t="t" r="r" b="b"/>
              <a:pathLst>
                <a:path w="10669" h="10609" extrusionOk="0">
                  <a:moveTo>
                    <a:pt x="2121" y="1"/>
                  </a:moveTo>
                  <a:cubicBezTo>
                    <a:pt x="1755" y="1"/>
                    <a:pt x="1397" y="88"/>
                    <a:pt x="1084" y="286"/>
                  </a:cubicBezTo>
                  <a:cubicBezTo>
                    <a:pt x="298" y="774"/>
                    <a:pt x="0" y="1762"/>
                    <a:pt x="0" y="2679"/>
                  </a:cubicBezTo>
                  <a:cubicBezTo>
                    <a:pt x="0" y="3810"/>
                    <a:pt x="381" y="4905"/>
                    <a:pt x="845" y="5941"/>
                  </a:cubicBezTo>
                  <a:cubicBezTo>
                    <a:pt x="1584" y="7584"/>
                    <a:pt x="2536" y="9144"/>
                    <a:pt x="3596" y="10608"/>
                  </a:cubicBezTo>
                  <a:cubicBezTo>
                    <a:pt x="5703" y="8894"/>
                    <a:pt x="8215" y="7596"/>
                    <a:pt x="9799" y="5381"/>
                  </a:cubicBezTo>
                  <a:cubicBezTo>
                    <a:pt x="10180" y="4846"/>
                    <a:pt x="10513" y="4250"/>
                    <a:pt x="10620" y="3596"/>
                  </a:cubicBezTo>
                  <a:cubicBezTo>
                    <a:pt x="10668" y="3262"/>
                    <a:pt x="10656" y="2929"/>
                    <a:pt x="10525" y="2619"/>
                  </a:cubicBezTo>
                  <a:cubicBezTo>
                    <a:pt x="10394" y="2310"/>
                    <a:pt x="10132" y="2060"/>
                    <a:pt x="9847" y="1881"/>
                  </a:cubicBezTo>
                  <a:cubicBezTo>
                    <a:pt x="9390" y="1590"/>
                    <a:pt x="8856" y="1450"/>
                    <a:pt x="8323" y="1450"/>
                  </a:cubicBezTo>
                  <a:cubicBezTo>
                    <a:pt x="8049" y="1450"/>
                    <a:pt x="7776" y="1487"/>
                    <a:pt x="7513" y="1560"/>
                  </a:cubicBezTo>
                  <a:cubicBezTo>
                    <a:pt x="6727" y="1762"/>
                    <a:pt x="6037" y="2262"/>
                    <a:pt x="5537" y="2905"/>
                  </a:cubicBezTo>
                  <a:lnTo>
                    <a:pt x="5453" y="2941"/>
                  </a:lnTo>
                  <a:cubicBezTo>
                    <a:pt x="5048" y="2083"/>
                    <a:pt x="4584" y="1214"/>
                    <a:pt x="3834" y="619"/>
                  </a:cubicBezTo>
                  <a:cubicBezTo>
                    <a:pt x="3352" y="240"/>
                    <a:pt x="2726" y="1"/>
                    <a:pt x="212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75;p39">
              <a:extLst>
                <a:ext uri="{FF2B5EF4-FFF2-40B4-BE49-F238E27FC236}">
                  <a16:creationId xmlns:a16="http://schemas.microsoft.com/office/drawing/2014/main" id="{BECD2DA8-8489-48B3-8FA0-219C4170D38F}"/>
                </a:ext>
              </a:extLst>
            </p:cNvPr>
            <p:cNvSpPr/>
            <p:nvPr/>
          </p:nvSpPr>
          <p:spPr>
            <a:xfrm>
              <a:off x="3935900" y="2039350"/>
              <a:ext cx="202125" cy="205425"/>
            </a:xfrm>
            <a:custGeom>
              <a:avLst/>
              <a:gdLst/>
              <a:ahLst/>
              <a:cxnLst/>
              <a:rect l="l" t="t" r="r" b="b"/>
              <a:pathLst>
                <a:path w="8085" h="8217" extrusionOk="0">
                  <a:moveTo>
                    <a:pt x="6632" y="1"/>
                  </a:moveTo>
                  <a:cubicBezTo>
                    <a:pt x="6025" y="1"/>
                    <a:pt x="5433" y="296"/>
                    <a:pt x="5013" y="739"/>
                  </a:cubicBezTo>
                  <a:cubicBezTo>
                    <a:pt x="4584" y="1192"/>
                    <a:pt x="4346" y="1799"/>
                    <a:pt x="4275" y="2406"/>
                  </a:cubicBezTo>
                  <a:lnTo>
                    <a:pt x="4239" y="2466"/>
                  </a:lnTo>
                  <a:cubicBezTo>
                    <a:pt x="3620" y="2073"/>
                    <a:pt x="2965" y="1692"/>
                    <a:pt x="2239" y="1609"/>
                  </a:cubicBezTo>
                  <a:cubicBezTo>
                    <a:pt x="2159" y="1600"/>
                    <a:pt x="2078" y="1595"/>
                    <a:pt x="1996" y="1595"/>
                  </a:cubicBezTo>
                  <a:cubicBezTo>
                    <a:pt x="1314" y="1595"/>
                    <a:pt x="608" y="1906"/>
                    <a:pt x="310" y="2502"/>
                  </a:cubicBezTo>
                  <a:cubicBezTo>
                    <a:pt x="0" y="3133"/>
                    <a:pt x="203" y="3906"/>
                    <a:pt x="572" y="4502"/>
                  </a:cubicBezTo>
                  <a:cubicBezTo>
                    <a:pt x="1036" y="5240"/>
                    <a:pt x="1727" y="5800"/>
                    <a:pt x="2441" y="6288"/>
                  </a:cubicBezTo>
                  <a:cubicBezTo>
                    <a:pt x="3596" y="7062"/>
                    <a:pt x="4834" y="7693"/>
                    <a:pt x="6120" y="8217"/>
                  </a:cubicBezTo>
                  <a:cubicBezTo>
                    <a:pt x="6811" y="6252"/>
                    <a:pt x="7918" y="4383"/>
                    <a:pt x="8049" y="2311"/>
                  </a:cubicBezTo>
                  <a:cubicBezTo>
                    <a:pt x="8085" y="1799"/>
                    <a:pt x="8061" y="1275"/>
                    <a:pt x="7858" y="799"/>
                  </a:cubicBezTo>
                  <a:cubicBezTo>
                    <a:pt x="7763" y="573"/>
                    <a:pt x="7620" y="347"/>
                    <a:pt x="7418" y="204"/>
                  </a:cubicBezTo>
                  <a:cubicBezTo>
                    <a:pt x="7192" y="61"/>
                    <a:pt x="6930" y="1"/>
                    <a:pt x="6668" y="1"/>
                  </a:cubicBezTo>
                  <a:cubicBezTo>
                    <a:pt x="6656" y="1"/>
                    <a:pt x="6644" y="1"/>
                    <a:pt x="663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76;p39">
              <a:extLst>
                <a:ext uri="{FF2B5EF4-FFF2-40B4-BE49-F238E27FC236}">
                  <a16:creationId xmlns:a16="http://schemas.microsoft.com/office/drawing/2014/main" id="{E549B0C8-E0C8-4A50-8D1D-BEF8E36F709C}"/>
                </a:ext>
              </a:extLst>
            </p:cNvPr>
            <p:cNvSpPr/>
            <p:nvPr/>
          </p:nvSpPr>
          <p:spPr>
            <a:xfrm>
              <a:off x="3622175" y="1705925"/>
              <a:ext cx="207175" cy="198625"/>
            </a:xfrm>
            <a:custGeom>
              <a:avLst/>
              <a:gdLst/>
              <a:ahLst/>
              <a:cxnLst/>
              <a:rect l="l" t="t" r="r" b="b"/>
              <a:pathLst>
                <a:path w="8287" h="7945" extrusionOk="0">
                  <a:moveTo>
                    <a:pt x="6731" y="1"/>
                  </a:moveTo>
                  <a:cubicBezTo>
                    <a:pt x="6281" y="1"/>
                    <a:pt x="5826" y="145"/>
                    <a:pt x="5453" y="396"/>
                  </a:cubicBezTo>
                  <a:cubicBezTo>
                    <a:pt x="4929" y="741"/>
                    <a:pt x="4548" y="1265"/>
                    <a:pt x="4346" y="1849"/>
                  </a:cubicBezTo>
                  <a:lnTo>
                    <a:pt x="4286" y="1896"/>
                  </a:lnTo>
                  <a:cubicBezTo>
                    <a:pt x="3786" y="1372"/>
                    <a:pt x="3227" y="849"/>
                    <a:pt x="2548" y="599"/>
                  </a:cubicBezTo>
                  <a:cubicBezTo>
                    <a:pt x="2302" y="508"/>
                    <a:pt x="2034" y="460"/>
                    <a:pt x="1769" y="460"/>
                  </a:cubicBezTo>
                  <a:cubicBezTo>
                    <a:pt x="1266" y="460"/>
                    <a:pt x="772" y="633"/>
                    <a:pt x="453" y="1015"/>
                  </a:cubicBezTo>
                  <a:cubicBezTo>
                    <a:pt x="0" y="1563"/>
                    <a:pt x="24" y="2361"/>
                    <a:pt x="238" y="3027"/>
                  </a:cubicBezTo>
                  <a:cubicBezTo>
                    <a:pt x="524" y="3849"/>
                    <a:pt x="1060" y="4551"/>
                    <a:pt x="1643" y="5194"/>
                  </a:cubicBezTo>
                  <a:cubicBezTo>
                    <a:pt x="2584" y="6230"/>
                    <a:pt x="3655" y="7123"/>
                    <a:pt x="4775" y="7945"/>
                  </a:cubicBezTo>
                  <a:cubicBezTo>
                    <a:pt x="5906" y="6183"/>
                    <a:pt x="7418" y="4623"/>
                    <a:pt x="8037" y="2635"/>
                  </a:cubicBezTo>
                  <a:cubicBezTo>
                    <a:pt x="8192" y="2146"/>
                    <a:pt x="8287" y="1634"/>
                    <a:pt x="8204" y="1134"/>
                  </a:cubicBezTo>
                  <a:cubicBezTo>
                    <a:pt x="8168" y="884"/>
                    <a:pt x="8073" y="634"/>
                    <a:pt x="7906" y="444"/>
                  </a:cubicBezTo>
                  <a:cubicBezTo>
                    <a:pt x="7739" y="241"/>
                    <a:pt x="7489" y="122"/>
                    <a:pt x="7227" y="63"/>
                  </a:cubicBezTo>
                  <a:cubicBezTo>
                    <a:pt x="7065" y="21"/>
                    <a:pt x="6898" y="1"/>
                    <a:pt x="673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77;p39">
              <a:extLst>
                <a:ext uri="{FF2B5EF4-FFF2-40B4-BE49-F238E27FC236}">
                  <a16:creationId xmlns:a16="http://schemas.microsoft.com/office/drawing/2014/main" id="{CDA96BB6-4639-4937-834E-507449B09425}"/>
                </a:ext>
              </a:extLst>
            </p:cNvPr>
            <p:cNvSpPr/>
            <p:nvPr/>
          </p:nvSpPr>
          <p:spPr>
            <a:xfrm>
              <a:off x="2181225" y="3302925"/>
              <a:ext cx="2529800" cy="1018000"/>
            </a:xfrm>
            <a:custGeom>
              <a:avLst/>
              <a:gdLst/>
              <a:ahLst/>
              <a:cxnLst/>
              <a:rect l="l" t="t" r="r" b="b"/>
              <a:pathLst>
                <a:path w="101192" h="40720" extrusionOk="0">
                  <a:moveTo>
                    <a:pt x="46039" y="1"/>
                  </a:moveTo>
                  <a:cubicBezTo>
                    <a:pt x="45682" y="1"/>
                    <a:pt x="45327" y="59"/>
                    <a:pt x="44982" y="191"/>
                  </a:cubicBezTo>
                  <a:cubicBezTo>
                    <a:pt x="43934" y="584"/>
                    <a:pt x="43232" y="1548"/>
                    <a:pt x="42696" y="2524"/>
                  </a:cubicBezTo>
                  <a:cubicBezTo>
                    <a:pt x="39672" y="7918"/>
                    <a:pt x="39767" y="14442"/>
                    <a:pt x="39934" y="20634"/>
                  </a:cubicBezTo>
                  <a:cubicBezTo>
                    <a:pt x="35921" y="15764"/>
                    <a:pt x="30825" y="11811"/>
                    <a:pt x="25110" y="9168"/>
                  </a:cubicBezTo>
                  <a:cubicBezTo>
                    <a:pt x="24143" y="8714"/>
                    <a:pt x="23116" y="8304"/>
                    <a:pt x="22079" y="8304"/>
                  </a:cubicBezTo>
                  <a:cubicBezTo>
                    <a:pt x="21891" y="8304"/>
                    <a:pt x="21703" y="8317"/>
                    <a:pt x="21515" y="8346"/>
                  </a:cubicBezTo>
                  <a:cubicBezTo>
                    <a:pt x="19002" y="8739"/>
                    <a:pt x="17764" y="11656"/>
                    <a:pt x="17562" y="14192"/>
                  </a:cubicBezTo>
                  <a:cubicBezTo>
                    <a:pt x="17097" y="19967"/>
                    <a:pt x="19526" y="25551"/>
                    <a:pt x="21908" y="30837"/>
                  </a:cubicBezTo>
                  <a:cubicBezTo>
                    <a:pt x="18915" y="30354"/>
                    <a:pt x="15896" y="29871"/>
                    <a:pt x="12873" y="29871"/>
                  </a:cubicBezTo>
                  <a:cubicBezTo>
                    <a:pt x="12396" y="29871"/>
                    <a:pt x="11919" y="29883"/>
                    <a:pt x="11442" y="29909"/>
                  </a:cubicBezTo>
                  <a:cubicBezTo>
                    <a:pt x="7941" y="30099"/>
                    <a:pt x="4393" y="31099"/>
                    <a:pt x="1691" y="33338"/>
                  </a:cubicBezTo>
                  <a:cubicBezTo>
                    <a:pt x="822" y="34064"/>
                    <a:pt x="0" y="35040"/>
                    <a:pt x="48" y="36171"/>
                  </a:cubicBezTo>
                  <a:cubicBezTo>
                    <a:pt x="119" y="37838"/>
                    <a:pt x="1929" y="38814"/>
                    <a:pt x="3524" y="39303"/>
                  </a:cubicBezTo>
                  <a:cubicBezTo>
                    <a:pt x="6156" y="40088"/>
                    <a:pt x="8894" y="40493"/>
                    <a:pt x="11644" y="40493"/>
                  </a:cubicBezTo>
                  <a:lnTo>
                    <a:pt x="11644" y="40684"/>
                  </a:lnTo>
                  <a:lnTo>
                    <a:pt x="99905" y="40684"/>
                  </a:lnTo>
                  <a:lnTo>
                    <a:pt x="100060" y="40719"/>
                  </a:lnTo>
                  <a:cubicBezTo>
                    <a:pt x="101191" y="35695"/>
                    <a:pt x="97143" y="30635"/>
                    <a:pt x="92297" y="28849"/>
                  </a:cubicBezTo>
                  <a:cubicBezTo>
                    <a:pt x="89920" y="27962"/>
                    <a:pt x="87418" y="27659"/>
                    <a:pt x="84880" y="27659"/>
                  </a:cubicBezTo>
                  <a:cubicBezTo>
                    <a:pt x="82207" y="27659"/>
                    <a:pt x="79494" y="27995"/>
                    <a:pt x="76843" y="28337"/>
                  </a:cubicBezTo>
                  <a:cubicBezTo>
                    <a:pt x="80712" y="23908"/>
                    <a:pt x="81760" y="17586"/>
                    <a:pt x="81082" y="11752"/>
                  </a:cubicBezTo>
                  <a:cubicBezTo>
                    <a:pt x="80820" y="9525"/>
                    <a:pt x="80177" y="7084"/>
                    <a:pt x="78284" y="5894"/>
                  </a:cubicBezTo>
                  <a:cubicBezTo>
                    <a:pt x="77505" y="5406"/>
                    <a:pt x="76659" y="5201"/>
                    <a:pt x="75787" y="5201"/>
                  </a:cubicBezTo>
                  <a:cubicBezTo>
                    <a:pt x="73725" y="5201"/>
                    <a:pt x="71521" y="6346"/>
                    <a:pt x="69747" y="7584"/>
                  </a:cubicBezTo>
                  <a:cubicBezTo>
                    <a:pt x="65532" y="10513"/>
                    <a:pt x="61710" y="13990"/>
                    <a:pt x="58400" y="17919"/>
                  </a:cubicBezTo>
                  <a:cubicBezTo>
                    <a:pt x="57090" y="11644"/>
                    <a:pt x="54543" y="5275"/>
                    <a:pt x="49447" y="1405"/>
                  </a:cubicBezTo>
                  <a:cubicBezTo>
                    <a:pt x="48457" y="654"/>
                    <a:pt x="47234" y="1"/>
                    <a:pt x="4603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78;p39">
              <a:extLst>
                <a:ext uri="{FF2B5EF4-FFF2-40B4-BE49-F238E27FC236}">
                  <a16:creationId xmlns:a16="http://schemas.microsoft.com/office/drawing/2014/main" id="{F49B1F0E-F76A-4C3E-A486-30E6EC89A612}"/>
                </a:ext>
              </a:extLst>
            </p:cNvPr>
            <p:cNvSpPr/>
            <p:nvPr/>
          </p:nvSpPr>
          <p:spPr>
            <a:xfrm>
              <a:off x="3575525" y="3412250"/>
              <a:ext cx="1898375" cy="908475"/>
            </a:xfrm>
            <a:custGeom>
              <a:avLst/>
              <a:gdLst/>
              <a:ahLst/>
              <a:cxnLst/>
              <a:rect l="l" t="t" r="r" b="b"/>
              <a:pathLst>
                <a:path w="75935" h="36339" extrusionOk="0">
                  <a:moveTo>
                    <a:pt x="34603" y="1"/>
                  </a:moveTo>
                  <a:cubicBezTo>
                    <a:pt x="33653" y="1"/>
                    <a:pt x="32695" y="352"/>
                    <a:pt x="31918" y="902"/>
                  </a:cubicBezTo>
                  <a:cubicBezTo>
                    <a:pt x="30822" y="1687"/>
                    <a:pt x="30024" y="2830"/>
                    <a:pt x="29393" y="4033"/>
                  </a:cubicBezTo>
                  <a:cubicBezTo>
                    <a:pt x="26965" y="8569"/>
                    <a:pt x="26524" y="13868"/>
                    <a:pt x="26143" y="19011"/>
                  </a:cubicBezTo>
                  <a:cubicBezTo>
                    <a:pt x="23774" y="15963"/>
                    <a:pt x="20976" y="13201"/>
                    <a:pt x="17642" y="11260"/>
                  </a:cubicBezTo>
                  <a:cubicBezTo>
                    <a:pt x="16236" y="10436"/>
                    <a:pt x="14513" y="9795"/>
                    <a:pt x="12919" y="9795"/>
                  </a:cubicBezTo>
                  <a:cubicBezTo>
                    <a:pt x="11840" y="9795"/>
                    <a:pt x="10820" y="10089"/>
                    <a:pt x="9998" y="10820"/>
                  </a:cubicBezTo>
                  <a:cubicBezTo>
                    <a:pt x="8129" y="12486"/>
                    <a:pt x="8319" y="15427"/>
                    <a:pt x="8915" y="17856"/>
                  </a:cubicBezTo>
                  <a:cubicBezTo>
                    <a:pt x="9784" y="21428"/>
                    <a:pt x="11224" y="24857"/>
                    <a:pt x="13141" y="28000"/>
                  </a:cubicBezTo>
                  <a:cubicBezTo>
                    <a:pt x="12262" y="27688"/>
                    <a:pt x="11358" y="27555"/>
                    <a:pt x="10445" y="27555"/>
                  </a:cubicBezTo>
                  <a:cubicBezTo>
                    <a:pt x="8229" y="27555"/>
                    <a:pt x="5961" y="28334"/>
                    <a:pt x="3878" y="29203"/>
                  </a:cubicBezTo>
                  <a:cubicBezTo>
                    <a:pt x="2342" y="29858"/>
                    <a:pt x="640" y="30774"/>
                    <a:pt x="318" y="32406"/>
                  </a:cubicBezTo>
                  <a:cubicBezTo>
                    <a:pt x="0" y="34008"/>
                    <a:pt x="5489" y="36339"/>
                    <a:pt x="7323" y="36339"/>
                  </a:cubicBezTo>
                  <a:cubicBezTo>
                    <a:pt x="7409" y="36339"/>
                    <a:pt x="7488" y="36333"/>
                    <a:pt x="7557" y="36323"/>
                  </a:cubicBezTo>
                  <a:lnTo>
                    <a:pt x="72184" y="36323"/>
                  </a:lnTo>
                  <a:cubicBezTo>
                    <a:pt x="74030" y="34894"/>
                    <a:pt x="75935" y="33060"/>
                    <a:pt x="75935" y="30727"/>
                  </a:cubicBezTo>
                  <a:cubicBezTo>
                    <a:pt x="75935" y="28179"/>
                    <a:pt x="73625" y="26238"/>
                    <a:pt x="71280" y="25214"/>
                  </a:cubicBezTo>
                  <a:cubicBezTo>
                    <a:pt x="68428" y="23974"/>
                    <a:pt x="65365" y="23568"/>
                    <a:pt x="62247" y="23568"/>
                  </a:cubicBezTo>
                  <a:cubicBezTo>
                    <a:pt x="59351" y="23568"/>
                    <a:pt x="56406" y="23918"/>
                    <a:pt x="53539" y="24274"/>
                  </a:cubicBezTo>
                  <a:cubicBezTo>
                    <a:pt x="56052" y="22535"/>
                    <a:pt x="58314" y="20428"/>
                    <a:pt x="60219" y="18035"/>
                  </a:cubicBezTo>
                  <a:cubicBezTo>
                    <a:pt x="61243" y="16737"/>
                    <a:pt x="62183" y="15320"/>
                    <a:pt x="62505" y="13689"/>
                  </a:cubicBezTo>
                  <a:cubicBezTo>
                    <a:pt x="62814" y="12070"/>
                    <a:pt x="62362" y="10212"/>
                    <a:pt x="61040" y="9224"/>
                  </a:cubicBezTo>
                  <a:cubicBezTo>
                    <a:pt x="60277" y="8663"/>
                    <a:pt x="59316" y="8443"/>
                    <a:pt x="58353" y="8443"/>
                  </a:cubicBezTo>
                  <a:cubicBezTo>
                    <a:pt x="58068" y="8443"/>
                    <a:pt x="57784" y="8463"/>
                    <a:pt x="57504" y="8498"/>
                  </a:cubicBezTo>
                  <a:cubicBezTo>
                    <a:pt x="55813" y="8712"/>
                    <a:pt x="54218" y="9462"/>
                    <a:pt x="52706" y="10260"/>
                  </a:cubicBezTo>
                  <a:cubicBezTo>
                    <a:pt x="48574" y="12463"/>
                    <a:pt x="44741" y="15225"/>
                    <a:pt x="41335" y="18428"/>
                  </a:cubicBezTo>
                  <a:cubicBezTo>
                    <a:pt x="41740" y="12808"/>
                    <a:pt x="41597" y="6688"/>
                    <a:pt x="38192" y="2188"/>
                  </a:cubicBezTo>
                  <a:cubicBezTo>
                    <a:pt x="37549" y="1330"/>
                    <a:pt x="36763" y="533"/>
                    <a:pt x="35751" y="187"/>
                  </a:cubicBezTo>
                  <a:cubicBezTo>
                    <a:pt x="35378" y="59"/>
                    <a:pt x="34991" y="1"/>
                    <a:pt x="346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79;p39">
              <a:extLst>
                <a:ext uri="{FF2B5EF4-FFF2-40B4-BE49-F238E27FC236}">
                  <a16:creationId xmlns:a16="http://schemas.microsoft.com/office/drawing/2014/main" id="{F33F607A-BDBA-4CBB-9299-04F786B19668}"/>
                </a:ext>
              </a:extLst>
            </p:cNvPr>
            <p:cNvSpPr/>
            <p:nvPr/>
          </p:nvSpPr>
          <p:spPr>
            <a:xfrm>
              <a:off x="2949750" y="4247975"/>
              <a:ext cx="352750" cy="110150"/>
            </a:xfrm>
            <a:custGeom>
              <a:avLst/>
              <a:gdLst/>
              <a:ahLst/>
              <a:cxnLst/>
              <a:rect l="l" t="t" r="r" b="b"/>
              <a:pathLst>
                <a:path w="14110" h="4406" extrusionOk="0">
                  <a:moveTo>
                    <a:pt x="5240" y="0"/>
                  </a:moveTo>
                  <a:lnTo>
                    <a:pt x="5240" y="0"/>
                  </a:lnTo>
                  <a:cubicBezTo>
                    <a:pt x="3501" y="131"/>
                    <a:pt x="1751" y="215"/>
                    <a:pt x="1" y="227"/>
                  </a:cubicBezTo>
                  <a:cubicBezTo>
                    <a:pt x="1" y="274"/>
                    <a:pt x="13" y="334"/>
                    <a:pt x="13" y="381"/>
                  </a:cubicBezTo>
                  <a:lnTo>
                    <a:pt x="1" y="453"/>
                  </a:lnTo>
                  <a:cubicBezTo>
                    <a:pt x="132" y="1763"/>
                    <a:pt x="203" y="3084"/>
                    <a:pt x="227" y="4406"/>
                  </a:cubicBezTo>
                  <a:lnTo>
                    <a:pt x="251" y="4406"/>
                  </a:lnTo>
                  <a:cubicBezTo>
                    <a:pt x="4835" y="4299"/>
                    <a:pt x="9419" y="3953"/>
                    <a:pt x="13967" y="3358"/>
                  </a:cubicBezTo>
                  <a:lnTo>
                    <a:pt x="14110" y="3120"/>
                  </a:lnTo>
                  <a:cubicBezTo>
                    <a:pt x="11360" y="1643"/>
                    <a:pt x="8323" y="703"/>
                    <a:pt x="5228" y="370"/>
                  </a:cubicBezTo>
                  <a:cubicBezTo>
                    <a:pt x="5228" y="239"/>
                    <a:pt x="5240" y="119"/>
                    <a:pt x="524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0;p39">
              <a:extLst>
                <a:ext uri="{FF2B5EF4-FFF2-40B4-BE49-F238E27FC236}">
                  <a16:creationId xmlns:a16="http://schemas.microsoft.com/office/drawing/2014/main" id="{8EB64A6E-DB1D-43F6-9956-9CFCE45FC2A2}"/>
                </a:ext>
              </a:extLst>
            </p:cNvPr>
            <p:cNvSpPr/>
            <p:nvPr/>
          </p:nvSpPr>
          <p:spPr>
            <a:xfrm>
              <a:off x="2361900" y="2565325"/>
              <a:ext cx="771250" cy="1688325"/>
            </a:xfrm>
            <a:custGeom>
              <a:avLst/>
              <a:gdLst/>
              <a:ahLst/>
              <a:cxnLst/>
              <a:rect l="l" t="t" r="r" b="b"/>
              <a:pathLst>
                <a:path w="30850" h="67533" extrusionOk="0">
                  <a:moveTo>
                    <a:pt x="28016" y="1"/>
                  </a:moveTo>
                  <a:cubicBezTo>
                    <a:pt x="26694" y="489"/>
                    <a:pt x="25241" y="584"/>
                    <a:pt x="23825" y="655"/>
                  </a:cubicBezTo>
                  <a:cubicBezTo>
                    <a:pt x="21709" y="760"/>
                    <a:pt x="19591" y="813"/>
                    <a:pt x="17472" y="813"/>
                  </a:cubicBezTo>
                  <a:cubicBezTo>
                    <a:pt x="13343" y="813"/>
                    <a:pt x="9212" y="612"/>
                    <a:pt x="5096" y="203"/>
                  </a:cubicBezTo>
                  <a:cubicBezTo>
                    <a:pt x="3870" y="2298"/>
                    <a:pt x="3572" y="4858"/>
                    <a:pt x="3465" y="7323"/>
                  </a:cubicBezTo>
                  <a:cubicBezTo>
                    <a:pt x="3108" y="15431"/>
                    <a:pt x="4548" y="23622"/>
                    <a:pt x="7644" y="31135"/>
                  </a:cubicBezTo>
                  <a:cubicBezTo>
                    <a:pt x="5096" y="42041"/>
                    <a:pt x="2548" y="52959"/>
                    <a:pt x="0" y="63877"/>
                  </a:cubicBezTo>
                  <a:lnTo>
                    <a:pt x="83" y="63901"/>
                  </a:lnTo>
                  <a:cubicBezTo>
                    <a:pt x="72" y="63973"/>
                    <a:pt x="60" y="64056"/>
                    <a:pt x="48" y="64139"/>
                  </a:cubicBezTo>
                  <a:lnTo>
                    <a:pt x="167" y="64151"/>
                  </a:lnTo>
                  <a:cubicBezTo>
                    <a:pt x="1786" y="64747"/>
                    <a:pt x="3393" y="65342"/>
                    <a:pt x="5013" y="65937"/>
                  </a:cubicBezTo>
                  <a:cubicBezTo>
                    <a:pt x="5037" y="65947"/>
                    <a:pt x="5070" y="65953"/>
                    <a:pt x="5102" y="65953"/>
                  </a:cubicBezTo>
                  <a:cubicBezTo>
                    <a:pt x="5147" y="65953"/>
                    <a:pt x="5189" y="65941"/>
                    <a:pt x="5203" y="65913"/>
                  </a:cubicBezTo>
                  <a:lnTo>
                    <a:pt x="5215" y="65913"/>
                  </a:lnTo>
                  <a:cubicBezTo>
                    <a:pt x="9394" y="54495"/>
                    <a:pt x="13359" y="42994"/>
                    <a:pt x="17109" y="31421"/>
                  </a:cubicBezTo>
                  <a:cubicBezTo>
                    <a:pt x="17109" y="26932"/>
                    <a:pt x="17645" y="21360"/>
                    <a:pt x="17955" y="15907"/>
                  </a:cubicBezTo>
                  <a:cubicBezTo>
                    <a:pt x="20038" y="32945"/>
                    <a:pt x="22134" y="50888"/>
                    <a:pt x="23515" y="67533"/>
                  </a:cubicBezTo>
                  <a:cubicBezTo>
                    <a:pt x="25265" y="67521"/>
                    <a:pt x="27015" y="67437"/>
                    <a:pt x="28754" y="67306"/>
                  </a:cubicBezTo>
                  <a:cubicBezTo>
                    <a:pt x="29813" y="45863"/>
                    <a:pt x="30849" y="24289"/>
                    <a:pt x="28373" y="2977"/>
                  </a:cubicBezTo>
                  <a:cubicBezTo>
                    <a:pt x="28266" y="1989"/>
                    <a:pt x="28146" y="1001"/>
                    <a:pt x="28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1;p39">
              <a:extLst>
                <a:ext uri="{FF2B5EF4-FFF2-40B4-BE49-F238E27FC236}">
                  <a16:creationId xmlns:a16="http://schemas.microsoft.com/office/drawing/2014/main" id="{CEE398E0-B1C1-456E-84DE-A93691B43A3B}"/>
                </a:ext>
              </a:extLst>
            </p:cNvPr>
            <p:cNvSpPr/>
            <p:nvPr/>
          </p:nvSpPr>
          <p:spPr>
            <a:xfrm>
              <a:off x="2340750" y="4168800"/>
              <a:ext cx="320300" cy="193800"/>
            </a:xfrm>
            <a:custGeom>
              <a:avLst/>
              <a:gdLst/>
              <a:ahLst/>
              <a:cxnLst/>
              <a:rect l="l" t="t" r="r" b="b"/>
              <a:pathLst>
                <a:path w="12812" h="7752" extrusionOk="0">
                  <a:moveTo>
                    <a:pt x="894" y="0"/>
                  </a:moveTo>
                  <a:cubicBezTo>
                    <a:pt x="691" y="1298"/>
                    <a:pt x="406" y="2584"/>
                    <a:pt x="1" y="3834"/>
                  </a:cubicBezTo>
                  <a:lnTo>
                    <a:pt x="96" y="3858"/>
                  </a:lnTo>
                  <a:cubicBezTo>
                    <a:pt x="1465" y="4441"/>
                    <a:pt x="2894" y="4858"/>
                    <a:pt x="4311" y="5275"/>
                  </a:cubicBezTo>
                  <a:cubicBezTo>
                    <a:pt x="7133" y="6096"/>
                    <a:pt x="9966" y="6930"/>
                    <a:pt x="12800" y="7751"/>
                  </a:cubicBezTo>
                  <a:lnTo>
                    <a:pt x="12812" y="7704"/>
                  </a:lnTo>
                  <a:cubicBezTo>
                    <a:pt x="10847" y="5477"/>
                    <a:pt x="8526" y="3560"/>
                    <a:pt x="5966" y="2060"/>
                  </a:cubicBezTo>
                  <a:cubicBezTo>
                    <a:pt x="6002" y="1965"/>
                    <a:pt x="6037" y="1870"/>
                    <a:pt x="6061" y="1774"/>
                  </a:cubicBezTo>
                  <a:lnTo>
                    <a:pt x="6049" y="1774"/>
                  </a:lnTo>
                  <a:cubicBezTo>
                    <a:pt x="6035" y="1802"/>
                    <a:pt x="5993" y="1814"/>
                    <a:pt x="5948" y="1814"/>
                  </a:cubicBezTo>
                  <a:cubicBezTo>
                    <a:pt x="5916" y="1814"/>
                    <a:pt x="5883" y="1808"/>
                    <a:pt x="5859" y="1798"/>
                  </a:cubicBezTo>
                  <a:cubicBezTo>
                    <a:pt x="4239" y="1203"/>
                    <a:pt x="2632" y="608"/>
                    <a:pt x="1013" y="12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2;p39">
              <a:extLst>
                <a:ext uri="{FF2B5EF4-FFF2-40B4-BE49-F238E27FC236}">
                  <a16:creationId xmlns:a16="http://schemas.microsoft.com/office/drawing/2014/main" id="{A54C233D-4275-441C-9D44-3780293F68CE}"/>
                </a:ext>
              </a:extLst>
            </p:cNvPr>
            <p:cNvSpPr/>
            <p:nvPr/>
          </p:nvSpPr>
          <p:spPr>
            <a:xfrm>
              <a:off x="3050375" y="2094425"/>
              <a:ext cx="360475" cy="259900"/>
            </a:xfrm>
            <a:custGeom>
              <a:avLst/>
              <a:gdLst/>
              <a:ahLst/>
              <a:cxnLst/>
              <a:rect l="l" t="t" r="r" b="b"/>
              <a:pathLst>
                <a:path w="14419" h="10396" extrusionOk="0">
                  <a:moveTo>
                    <a:pt x="7382" y="1"/>
                  </a:moveTo>
                  <a:cubicBezTo>
                    <a:pt x="7144" y="84"/>
                    <a:pt x="6894" y="156"/>
                    <a:pt x="6644" y="227"/>
                  </a:cubicBezTo>
                  <a:cubicBezTo>
                    <a:pt x="6763" y="418"/>
                    <a:pt x="6882" y="620"/>
                    <a:pt x="6989" y="811"/>
                  </a:cubicBezTo>
                  <a:lnTo>
                    <a:pt x="7001" y="822"/>
                  </a:lnTo>
                  <a:cubicBezTo>
                    <a:pt x="4691" y="2477"/>
                    <a:pt x="2358" y="4085"/>
                    <a:pt x="0" y="5656"/>
                  </a:cubicBezTo>
                  <a:cubicBezTo>
                    <a:pt x="226" y="7228"/>
                    <a:pt x="405" y="8812"/>
                    <a:pt x="548" y="10395"/>
                  </a:cubicBezTo>
                  <a:lnTo>
                    <a:pt x="667" y="10383"/>
                  </a:lnTo>
                  <a:cubicBezTo>
                    <a:pt x="5251" y="8264"/>
                    <a:pt x="9835" y="6145"/>
                    <a:pt x="14419" y="4025"/>
                  </a:cubicBezTo>
                  <a:lnTo>
                    <a:pt x="14419" y="4025"/>
                  </a:lnTo>
                  <a:cubicBezTo>
                    <a:pt x="12526" y="4263"/>
                    <a:pt x="10609" y="4430"/>
                    <a:pt x="8704" y="4501"/>
                  </a:cubicBezTo>
                  <a:cubicBezTo>
                    <a:pt x="8299" y="2989"/>
                    <a:pt x="7858" y="1489"/>
                    <a:pt x="7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3;p39">
              <a:extLst>
                <a:ext uri="{FF2B5EF4-FFF2-40B4-BE49-F238E27FC236}">
                  <a16:creationId xmlns:a16="http://schemas.microsoft.com/office/drawing/2014/main" id="{D2667597-E744-4F35-934B-AF69DDC3C9B9}"/>
                </a:ext>
              </a:extLst>
            </p:cNvPr>
            <p:cNvSpPr/>
            <p:nvPr/>
          </p:nvSpPr>
          <p:spPr>
            <a:xfrm>
              <a:off x="2510125" y="2010200"/>
              <a:ext cx="715300" cy="421200"/>
            </a:xfrm>
            <a:custGeom>
              <a:avLst/>
              <a:gdLst/>
              <a:ahLst/>
              <a:cxnLst/>
              <a:rect l="l" t="t" r="r" b="b"/>
              <a:pathLst>
                <a:path w="28612" h="16848" extrusionOk="0">
                  <a:moveTo>
                    <a:pt x="9216" y="0"/>
                  </a:moveTo>
                  <a:cubicBezTo>
                    <a:pt x="6085" y="1382"/>
                    <a:pt x="3037" y="2977"/>
                    <a:pt x="119" y="4763"/>
                  </a:cubicBezTo>
                  <a:lnTo>
                    <a:pt x="0" y="4846"/>
                  </a:lnTo>
                  <a:cubicBezTo>
                    <a:pt x="441" y="5513"/>
                    <a:pt x="881" y="6192"/>
                    <a:pt x="1334" y="6847"/>
                  </a:cubicBezTo>
                  <a:cubicBezTo>
                    <a:pt x="1905" y="7716"/>
                    <a:pt x="2489" y="8573"/>
                    <a:pt x="3072" y="9442"/>
                  </a:cubicBezTo>
                  <a:cubicBezTo>
                    <a:pt x="4751" y="11930"/>
                    <a:pt x="6454" y="14407"/>
                    <a:pt x="8204" y="16848"/>
                  </a:cubicBezTo>
                  <a:lnTo>
                    <a:pt x="8299" y="16788"/>
                  </a:lnTo>
                  <a:cubicBezTo>
                    <a:pt x="10597" y="16002"/>
                    <a:pt x="12681" y="14740"/>
                    <a:pt x="14740" y="13454"/>
                  </a:cubicBezTo>
                  <a:cubicBezTo>
                    <a:pt x="17050" y="12014"/>
                    <a:pt x="19348" y="10537"/>
                    <a:pt x="21610" y="9025"/>
                  </a:cubicBezTo>
                  <a:cubicBezTo>
                    <a:pt x="23968" y="7454"/>
                    <a:pt x="26301" y="5846"/>
                    <a:pt x="28611" y="4191"/>
                  </a:cubicBezTo>
                  <a:lnTo>
                    <a:pt x="28599" y="4180"/>
                  </a:lnTo>
                  <a:cubicBezTo>
                    <a:pt x="28492" y="3989"/>
                    <a:pt x="28373" y="3787"/>
                    <a:pt x="28254" y="3596"/>
                  </a:cubicBezTo>
                  <a:cubicBezTo>
                    <a:pt x="27635" y="2560"/>
                    <a:pt x="27016" y="1536"/>
                    <a:pt x="26408" y="500"/>
                  </a:cubicBezTo>
                  <a:cubicBezTo>
                    <a:pt x="26337" y="393"/>
                    <a:pt x="26278" y="286"/>
                    <a:pt x="26206" y="179"/>
                  </a:cubicBezTo>
                  <a:cubicBezTo>
                    <a:pt x="26039" y="262"/>
                    <a:pt x="25873" y="346"/>
                    <a:pt x="25706" y="417"/>
                  </a:cubicBezTo>
                  <a:cubicBezTo>
                    <a:pt x="24051" y="1203"/>
                    <a:pt x="22408" y="2001"/>
                    <a:pt x="20777" y="2822"/>
                  </a:cubicBezTo>
                  <a:cubicBezTo>
                    <a:pt x="17967" y="4227"/>
                    <a:pt x="15181" y="5692"/>
                    <a:pt x="12431" y="7192"/>
                  </a:cubicBezTo>
                  <a:cubicBezTo>
                    <a:pt x="11466" y="4751"/>
                    <a:pt x="10406" y="2346"/>
                    <a:pt x="9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4;p39">
              <a:extLst>
                <a:ext uri="{FF2B5EF4-FFF2-40B4-BE49-F238E27FC236}">
                  <a16:creationId xmlns:a16="http://schemas.microsoft.com/office/drawing/2014/main" id="{3488DFC3-DF65-4D4F-A636-EB100AFAC54E}"/>
                </a:ext>
              </a:extLst>
            </p:cNvPr>
            <p:cNvSpPr/>
            <p:nvPr/>
          </p:nvSpPr>
          <p:spPr>
            <a:xfrm>
              <a:off x="3024175" y="1957225"/>
              <a:ext cx="128600" cy="123550"/>
            </a:xfrm>
            <a:custGeom>
              <a:avLst/>
              <a:gdLst/>
              <a:ahLst/>
              <a:cxnLst/>
              <a:rect l="l" t="t" r="r" b="b"/>
              <a:pathLst>
                <a:path w="5144" h="4942" extrusionOk="0">
                  <a:moveTo>
                    <a:pt x="4168" y="0"/>
                  </a:moveTo>
                  <a:cubicBezTo>
                    <a:pt x="3299" y="322"/>
                    <a:pt x="2429" y="655"/>
                    <a:pt x="1572" y="1012"/>
                  </a:cubicBezTo>
                  <a:cubicBezTo>
                    <a:pt x="1203" y="1834"/>
                    <a:pt x="667" y="2572"/>
                    <a:pt x="1" y="3179"/>
                  </a:cubicBezTo>
                  <a:cubicBezTo>
                    <a:pt x="60" y="3739"/>
                    <a:pt x="120" y="4310"/>
                    <a:pt x="179" y="4882"/>
                  </a:cubicBezTo>
                  <a:lnTo>
                    <a:pt x="215" y="4941"/>
                  </a:lnTo>
                  <a:cubicBezTo>
                    <a:pt x="1846" y="4120"/>
                    <a:pt x="3489" y="3322"/>
                    <a:pt x="5144" y="2536"/>
                  </a:cubicBezTo>
                  <a:lnTo>
                    <a:pt x="5084" y="2405"/>
                  </a:lnTo>
                  <a:cubicBezTo>
                    <a:pt x="4846" y="1584"/>
                    <a:pt x="4537" y="786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85;p39">
              <a:extLst>
                <a:ext uri="{FF2B5EF4-FFF2-40B4-BE49-F238E27FC236}">
                  <a16:creationId xmlns:a16="http://schemas.microsoft.com/office/drawing/2014/main" id="{C39D4A8B-191E-44B9-9F1D-BA5B3FE31248}"/>
                </a:ext>
              </a:extLst>
            </p:cNvPr>
            <p:cNvSpPr/>
            <p:nvPr/>
          </p:nvSpPr>
          <p:spPr>
            <a:xfrm>
              <a:off x="2405050" y="1652575"/>
              <a:ext cx="751000" cy="537425"/>
            </a:xfrm>
            <a:custGeom>
              <a:avLst/>
              <a:gdLst/>
              <a:ahLst/>
              <a:cxnLst/>
              <a:rect l="l" t="t" r="r" b="b"/>
              <a:pathLst>
                <a:path w="30040" h="21497" extrusionOk="0">
                  <a:moveTo>
                    <a:pt x="19120" y="1"/>
                  </a:moveTo>
                  <a:cubicBezTo>
                    <a:pt x="18655" y="1"/>
                    <a:pt x="18206" y="21"/>
                    <a:pt x="17788" y="66"/>
                  </a:cubicBezTo>
                  <a:cubicBezTo>
                    <a:pt x="17884" y="351"/>
                    <a:pt x="17979" y="649"/>
                    <a:pt x="18086" y="947"/>
                  </a:cubicBezTo>
                  <a:cubicBezTo>
                    <a:pt x="18110" y="1030"/>
                    <a:pt x="18134" y="1101"/>
                    <a:pt x="18169" y="1185"/>
                  </a:cubicBezTo>
                  <a:cubicBezTo>
                    <a:pt x="18265" y="1447"/>
                    <a:pt x="18336" y="1816"/>
                    <a:pt x="18372" y="2233"/>
                  </a:cubicBezTo>
                  <a:cubicBezTo>
                    <a:pt x="18527" y="3840"/>
                    <a:pt x="18229" y="6376"/>
                    <a:pt x="17360" y="7900"/>
                  </a:cubicBezTo>
                  <a:lnTo>
                    <a:pt x="17241" y="8043"/>
                  </a:lnTo>
                  <a:cubicBezTo>
                    <a:pt x="14550" y="6090"/>
                    <a:pt x="12014" y="3911"/>
                    <a:pt x="9680" y="1554"/>
                  </a:cubicBezTo>
                  <a:lnTo>
                    <a:pt x="9668" y="1137"/>
                  </a:lnTo>
                  <a:cubicBezTo>
                    <a:pt x="9668" y="1101"/>
                    <a:pt x="9668" y="1066"/>
                    <a:pt x="9668" y="1030"/>
                  </a:cubicBezTo>
                  <a:lnTo>
                    <a:pt x="9645" y="1030"/>
                  </a:lnTo>
                  <a:cubicBezTo>
                    <a:pt x="7621" y="2649"/>
                    <a:pt x="5596" y="4280"/>
                    <a:pt x="3596" y="5923"/>
                  </a:cubicBezTo>
                  <a:cubicBezTo>
                    <a:pt x="3299" y="6162"/>
                    <a:pt x="3013" y="6400"/>
                    <a:pt x="2715" y="6638"/>
                  </a:cubicBezTo>
                  <a:cubicBezTo>
                    <a:pt x="2096" y="7138"/>
                    <a:pt x="1465" y="7674"/>
                    <a:pt x="1048" y="8352"/>
                  </a:cubicBezTo>
                  <a:cubicBezTo>
                    <a:pt x="1" y="10079"/>
                    <a:pt x="560" y="12305"/>
                    <a:pt x="1382" y="14151"/>
                  </a:cubicBezTo>
                  <a:cubicBezTo>
                    <a:pt x="2167" y="15889"/>
                    <a:pt x="3156" y="17544"/>
                    <a:pt x="4203" y="19151"/>
                  </a:cubicBezTo>
                  <a:lnTo>
                    <a:pt x="4322" y="19068"/>
                  </a:lnTo>
                  <a:cubicBezTo>
                    <a:pt x="7240" y="17282"/>
                    <a:pt x="10288" y="15687"/>
                    <a:pt x="13419" y="14305"/>
                  </a:cubicBezTo>
                  <a:cubicBezTo>
                    <a:pt x="14609" y="16651"/>
                    <a:pt x="15669" y="19056"/>
                    <a:pt x="16634" y="21497"/>
                  </a:cubicBezTo>
                  <a:cubicBezTo>
                    <a:pt x="19384" y="19997"/>
                    <a:pt x="22170" y="18532"/>
                    <a:pt x="24980" y="17127"/>
                  </a:cubicBezTo>
                  <a:lnTo>
                    <a:pt x="24944" y="17068"/>
                  </a:lnTo>
                  <a:cubicBezTo>
                    <a:pt x="24885" y="16496"/>
                    <a:pt x="24825" y="15925"/>
                    <a:pt x="24766" y="15365"/>
                  </a:cubicBezTo>
                  <a:cubicBezTo>
                    <a:pt x="25432" y="14758"/>
                    <a:pt x="25968" y="14020"/>
                    <a:pt x="26337" y="13198"/>
                  </a:cubicBezTo>
                  <a:cubicBezTo>
                    <a:pt x="27194" y="12841"/>
                    <a:pt x="28064" y="12508"/>
                    <a:pt x="28933" y="12186"/>
                  </a:cubicBezTo>
                  <a:cubicBezTo>
                    <a:pt x="29302" y="12055"/>
                    <a:pt x="29671" y="11924"/>
                    <a:pt x="30040" y="11793"/>
                  </a:cubicBezTo>
                  <a:cubicBezTo>
                    <a:pt x="29933" y="10960"/>
                    <a:pt x="29814" y="10114"/>
                    <a:pt x="29683" y="9281"/>
                  </a:cubicBezTo>
                  <a:lnTo>
                    <a:pt x="29588" y="9281"/>
                  </a:lnTo>
                  <a:cubicBezTo>
                    <a:pt x="29564" y="9186"/>
                    <a:pt x="29016" y="7436"/>
                    <a:pt x="28766" y="6519"/>
                  </a:cubicBezTo>
                  <a:lnTo>
                    <a:pt x="28802" y="6507"/>
                  </a:lnTo>
                  <a:cubicBezTo>
                    <a:pt x="28861" y="6507"/>
                    <a:pt x="28921" y="6495"/>
                    <a:pt x="28980" y="6483"/>
                  </a:cubicBezTo>
                  <a:cubicBezTo>
                    <a:pt x="28754" y="6054"/>
                    <a:pt x="28456" y="5638"/>
                    <a:pt x="28195" y="5197"/>
                  </a:cubicBezTo>
                  <a:cubicBezTo>
                    <a:pt x="27730" y="4447"/>
                    <a:pt x="26194" y="2125"/>
                    <a:pt x="25635" y="1459"/>
                  </a:cubicBezTo>
                  <a:cubicBezTo>
                    <a:pt x="24976" y="678"/>
                    <a:pt x="21787" y="1"/>
                    <a:pt x="191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6;p39">
              <a:extLst>
                <a:ext uri="{FF2B5EF4-FFF2-40B4-BE49-F238E27FC236}">
                  <a16:creationId xmlns:a16="http://schemas.microsoft.com/office/drawing/2014/main" id="{4F8F9E20-3C9B-4EB7-83B7-4049180803ED}"/>
                </a:ext>
              </a:extLst>
            </p:cNvPr>
            <p:cNvSpPr/>
            <p:nvPr/>
          </p:nvSpPr>
          <p:spPr>
            <a:xfrm>
              <a:off x="2487800" y="2235825"/>
              <a:ext cx="585525" cy="349850"/>
            </a:xfrm>
            <a:custGeom>
              <a:avLst/>
              <a:gdLst/>
              <a:ahLst/>
              <a:cxnLst/>
              <a:rect l="l" t="t" r="r" b="b"/>
              <a:pathLst>
                <a:path w="23421" h="13994" extrusionOk="0">
                  <a:moveTo>
                    <a:pt x="22503" y="0"/>
                  </a:moveTo>
                  <a:cubicBezTo>
                    <a:pt x="20241" y="1512"/>
                    <a:pt x="17943" y="2989"/>
                    <a:pt x="15633" y="4429"/>
                  </a:cubicBezTo>
                  <a:cubicBezTo>
                    <a:pt x="13574" y="5715"/>
                    <a:pt x="11490" y="6977"/>
                    <a:pt x="9192" y="7763"/>
                  </a:cubicBezTo>
                  <a:lnTo>
                    <a:pt x="9097" y="7823"/>
                  </a:lnTo>
                  <a:cubicBezTo>
                    <a:pt x="7347" y="5382"/>
                    <a:pt x="5644" y="2905"/>
                    <a:pt x="3965" y="405"/>
                  </a:cubicBezTo>
                  <a:lnTo>
                    <a:pt x="3965" y="405"/>
                  </a:lnTo>
                  <a:cubicBezTo>
                    <a:pt x="4191" y="2310"/>
                    <a:pt x="4430" y="4203"/>
                    <a:pt x="4656" y="6096"/>
                  </a:cubicBezTo>
                  <a:cubicBezTo>
                    <a:pt x="3048" y="8489"/>
                    <a:pt x="1489" y="10906"/>
                    <a:pt x="0" y="13371"/>
                  </a:cubicBezTo>
                  <a:cubicBezTo>
                    <a:pt x="24" y="13371"/>
                    <a:pt x="48" y="13371"/>
                    <a:pt x="60" y="13383"/>
                  </a:cubicBezTo>
                  <a:cubicBezTo>
                    <a:pt x="4176" y="13792"/>
                    <a:pt x="8307" y="13993"/>
                    <a:pt x="12436" y="13993"/>
                  </a:cubicBezTo>
                  <a:cubicBezTo>
                    <a:pt x="14555" y="13993"/>
                    <a:pt x="16673" y="13940"/>
                    <a:pt x="18789" y="13835"/>
                  </a:cubicBezTo>
                  <a:cubicBezTo>
                    <a:pt x="20205" y="13776"/>
                    <a:pt x="21658" y="13669"/>
                    <a:pt x="22980" y="13181"/>
                  </a:cubicBezTo>
                  <a:cubicBezTo>
                    <a:pt x="23122" y="13133"/>
                    <a:pt x="23265" y="13073"/>
                    <a:pt x="23420" y="13002"/>
                  </a:cubicBezTo>
                  <a:cubicBezTo>
                    <a:pt x="23408" y="10240"/>
                    <a:pt x="23289" y="7477"/>
                    <a:pt x="23051" y="4739"/>
                  </a:cubicBezTo>
                  <a:cubicBezTo>
                    <a:pt x="22908" y="3156"/>
                    <a:pt x="22729" y="1572"/>
                    <a:pt x="22503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7;p39">
              <a:extLst>
                <a:ext uri="{FF2B5EF4-FFF2-40B4-BE49-F238E27FC236}">
                  <a16:creationId xmlns:a16="http://schemas.microsoft.com/office/drawing/2014/main" id="{B1318FEF-7FEC-4952-933D-43C3D5DCEB03}"/>
                </a:ext>
              </a:extLst>
            </p:cNvPr>
            <p:cNvSpPr/>
            <p:nvPr/>
          </p:nvSpPr>
          <p:spPr>
            <a:xfrm>
              <a:off x="2814325" y="155032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0"/>
                  </a:moveTo>
                  <a:lnTo>
                    <a:pt x="36" y="0"/>
                  </a:lnTo>
                  <a:cubicBezTo>
                    <a:pt x="24" y="0"/>
                    <a:pt x="13" y="0"/>
                    <a:pt x="1" y="0"/>
                  </a:cubicBezTo>
                  <a:close/>
                </a:path>
              </a:pathLst>
            </a:custGeom>
            <a:solidFill>
              <a:srgbClr val="00B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8;p39">
              <a:extLst>
                <a:ext uri="{FF2B5EF4-FFF2-40B4-BE49-F238E27FC236}">
                  <a16:creationId xmlns:a16="http://schemas.microsoft.com/office/drawing/2014/main" id="{6C9DB325-155B-4B4B-BEB5-3AE127BB1027}"/>
                </a:ext>
              </a:extLst>
            </p:cNvPr>
            <p:cNvSpPr/>
            <p:nvPr/>
          </p:nvSpPr>
          <p:spPr>
            <a:xfrm>
              <a:off x="3425725" y="2003350"/>
              <a:ext cx="122950" cy="159425"/>
            </a:xfrm>
            <a:custGeom>
              <a:avLst/>
              <a:gdLst/>
              <a:ahLst/>
              <a:cxnLst/>
              <a:rect l="l" t="t" r="r" b="b"/>
              <a:pathLst>
                <a:path w="4918" h="6377" extrusionOk="0">
                  <a:moveTo>
                    <a:pt x="3311" y="0"/>
                  </a:moveTo>
                  <a:cubicBezTo>
                    <a:pt x="3104" y="0"/>
                    <a:pt x="2891" y="34"/>
                    <a:pt x="2679" y="84"/>
                  </a:cubicBezTo>
                  <a:cubicBezTo>
                    <a:pt x="2500" y="96"/>
                    <a:pt x="2334" y="108"/>
                    <a:pt x="2167" y="132"/>
                  </a:cubicBezTo>
                  <a:cubicBezTo>
                    <a:pt x="1905" y="155"/>
                    <a:pt x="1655" y="203"/>
                    <a:pt x="1417" y="286"/>
                  </a:cubicBezTo>
                  <a:cubicBezTo>
                    <a:pt x="1155" y="370"/>
                    <a:pt x="893" y="501"/>
                    <a:pt x="679" y="679"/>
                  </a:cubicBezTo>
                  <a:cubicBezTo>
                    <a:pt x="464" y="858"/>
                    <a:pt x="274" y="1072"/>
                    <a:pt x="167" y="1322"/>
                  </a:cubicBezTo>
                  <a:cubicBezTo>
                    <a:pt x="12" y="1691"/>
                    <a:pt x="12" y="2096"/>
                    <a:pt x="12" y="2489"/>
                  </a:cubicBezTo>
                  <a:cubicBezTo>
                    <a:pt x="0" y="3311"/>
                    <a:pt x="0" y="4180"/>
                    <a:pt x="393" y="4906"/>
                  </a:cubicBezTo>
                  <a:cubicBezTo>
                    <a:pt x="703" y="5454"/>
                    <a:pt x="1203" y="5858"/>
                    <a:pt x="1786" y="6108"/>
                  </a:cubicBezTo>
                  <a:cubicBezTo>
                    <a:pt x="2096" y="6228"/>
                    <a:pt x="2405" y="6311"/>
                    <a:pt x="2738" y="6347"/>
                  </a:cubicBezTo>
                  <a:cubicBezTo>
                    <a:pt x="2774" y="6359"/>
                    <a:pt x="2810" y="6359"/>
                    <a:pt x="2858" y="6370"/>
                  </a:cubicBezTo>
                  <a:cubicBezTo>
                    <a:pt x="2909" y="6374"/>
                    <a:pt x="2961" y="6376"/>
                    <a:pt x="3013" y="6376"/>
                  </a:cubicBezTo>
                  <a:cubicBezTo>
                    <a:pt x="3139" y="6376"/>
                    <a:pt x="3263" y="6362"/>
                    <a:pt x="3381" y="6311"/>
                  </a:cubicBezTo>
                  <a:cubicBezTo>
                    <a:pt x="3572" y="6239"/>
                    <a:pt x="3715" y="6085"/>
                    <a:pt x="3846" y="5918"/>
                  </a:cubicBezTo>
                  <a:cubicBezTo>
                    <a:pt x="4774" y="4727"/>
                    <a:pt x="4917" y="3096"/>
                    <a:pt x="4715" y="1596"/>
                  </a:cubicBezTo>
                  <a:cubicBezTo>
                    <a:pt x="4643" y="1084"/>
                    <a:pt x="4501" y="536"/>
                    <a:pt x="4084" y="227"/>
                  </a:cubicBezTo>
                  <a:cubicBezTo>
                    <a:pt x="3857" y="62"/>
                    <a:pt x="3591" y="0"/>
                    <a:pt x="331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9;p39">
              <a:extLst>
                <a:ext uri="{FF2B5EF4-FFF2-40B4-BE49-F238E27FC236}">
                  <a16:creationId xmlns:a16="http://schemas.microsoft.com/office/drawing/2014/main" id="{6AD9CE3F-07E2-4F04-8731-F9AEE59A31C3}"/>
                </a:ext>
              </a:extLst>
            </p:cNvPr>
            <p:cNvSpPr/>
            <p:nvPr/>
          </p:nvSpPr>
          <p:spPr>
            <a:xfrm>
              <a:off x="3285825" y="1401050"/>
              <a:ext cx="183075" cy="121000"/>
            </a:xfrm>
            <a:custGeom>
              <a:avLst/>
              <a:gdLst/>
              <a:ahLst/>
              <a:cxnLst/>
              <a:rect l="l" t="t" r="r" b="b"/>
              <a:pathLst>
                <a:path w="7323" h="4840" extrusionOk="0">
                  <a:moveTo>
                    <a:pt x="5801" y="0"/>
                  </a:moveTo>
                  <a:cubicBezTo>
                    <a:pt x="4740" y="0"/>
                    <a:pt x="3681" y="278"/>
                    <a:pt x="2774" y="816"/>
                  </a:cubicBezTo>
                  <a:cubicBezTo>
                    <a:pt x="1346" y="1661"/>
                    <a:pt x="310" y="3161"/>
                    <a:pt x="0" y="4793"/>
                  </a:cubicBezTo>
                  <a:cubicBezTo>
                    <a:pt x="267" y="4824"/>
                    <a:pt x="535" y="4840"/>
                    <a:pt x="802" y="4840"/>
                  </a:cubicBezTo>
                  <a:cubicBezTo>
                    <a:pt x="2054" y="4840"/>
                    <a:pt x="3301" y="4499"/>
                    <a:pt x="4370" y="3852"/>
                  </a:cubicBezTo>
                  <a:cubicBezTo>
                    <a:pt x="5727" y="3030"/>
                    <a:pt x="6775" y="1745"/>
                    <a:pt x="7299" y="268"/>
                  </a:cubicBezTo>
                  <a:lnTo>
                    <a:pt x="7322" y="197"/>
                  </a:lnTo>
                  <a:cubicBezTo>
                    <a:pt x="6826" y="65"/>
                    <a:pt x="6313" y="0"/>
                    <a:pt x="5801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90;p39">
              <a:extLst>
                <a:ext uri="{FF2B5EF4-FFF2-40B4-BE49-F238E27FC236}">
                  <a16:creationId xmlns:a16="http://schemas.microsoft.com/office/drawing/2014/main" id="{85655396-10F5-4102-9C41-6CF678D60ABA}"/>
                </a:ext>
              </a:extLst>
            </p:cNvPr>
            <p:cNvSpPr/>
            <p:nvPr/>
          </p:nvSpPr>
          <p:spPr>
            <a:xfrm>
              <a:off x="3170325" y="1889050"/>
              <a:ext cx="298275" cy="211075"/>
            </a:xfrm>
            <a:custGeom>
              <a:avLst/>
              <a:gdLst/>
              <a:ahLst/>
              <a:cxnLst/>
              <a:rect l="l" t="t" r="r" b="b"/>
              <a:pathLst>
                <a:path w="11931" h="8443" extrusionOk="0">
                  <a:moveTo>
                    <a:pt x="5846" y="1"/>
                  </a:moveTo>
                  <a:cubicBezTo>
                    <a:pt x="5668" y="1"/>
                    <a:pt x="5465" y="132"/>
                    <a:pt x="5311" y="251"/>
                  </a:cubicBezTo>
                  <a:cubicBezTo>
                    <a:pt x="3918" y="1453"/>
                    <a:pt x="2572" y="2703"/>
                    <a:pt x="1286" y="4013"/>
                  </a:cubicBezTo>
                  <a:cubicBezTo>
                    <a:pt x="858" y="4442"/>
                    <a:pt x="429" y="4894"/>
                    <a:pt x="12" y="5346"/>
                  </a:cubicBezTo>
                  <a:lnTo>
                    <a:pt x="0" y="5346"/>
                  </a:lnTo>
                  <a:cubicBezTo>
                    <a:pt x="608" y="6382"/>
                    <a:pt x="1227" y="7406"/>
                    <a:pt x="1846" y="8442"/>
                  </a:cubicBezTo>
                  <a:cubicBezTo>
                    <a:pt x="2096" y="8371"/>
                    <a:pt x="2346" y="8299"/>
                    <a:pt x="2584" y="8216"/>
                  </a:cubicBezTo>
                  <a:cubicBezTo>
                    <a:pt x="5215" y="7406"/>
                    <a:pt x="7859" y="6489"/>
                    <a:pt x="10061" y="4930"/>
                  </a:cubicBezTo>
                  <a:cubicBezTo>
                    <a:pt x="10633" y="4537"/>
                    <a:pt x="11169" y="4096"/>
                    <a:pt x="11669" y="3596"/>
                  </a:cubicBezTo>
                  <a:cubicBezTo>
                    <a:pt x="11788" y="3477"/>
                    <a:pt x="11931" y="3322"/>
                    <a:pt x="11883" y="3156"/>
                  </a:cubicBezTo>
                  <a:cubicBezTo>
                    <a:pt x="11847" y="3037"/>
                    <a:pt x="11752" y="2965"/>
                    <a:pt x="11645" y="2906"/>
                  </a:cubicBezTo>
                  <a:cubicBezTo>
                    <a:pt x="11097" y="2571"/>
                    <a:pt x="10441" y="2483"/>
                    <a:pt x="9783" y="2483"/>
                  </a:cubicBezTo>
                  <a:cubicBezTo>
                    <a:pt x="9597" y="2483"/>
                    <a:pt x="9411" y="2490"/>
                    <a:pt x="9228" y="2501"/>
                  </a:cubicBezTo>
                  <a:cubicBezTo>
                    <a:pt x="7847" y="2572"/>
                    <a:pt x="6466" y="2834"/>
                    <a:pt x="5144" y="3263"/>
                  </a:cubicBezTo>
                  <a:cubicBezTo>
                    <a:pt x="5585" y="2418"/>
                    <a:pt x="5906" y="1501"/>
                    <a:pt x="6120" y="560"/>
                  </a:cubicBezTo>
                  <a:cubicBezTo>
                    <a:pt x="6144" y="417"/>
                    <a:pt x="6168" y="239"/>
                    <a:pt x="6073" y="108"/>
                  </a:cubicBezTo>
                  <a:cubicBezTo>
                    <a:pt x="6013" y="36"/>
                    <a:pt x="5930" y="1"/>
                    <a:pt x="5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91;p39">
              <a:extLst>
                <a:ext uri="{FF2B5EF4-FFF2-40B4-BE49-F238E27FC236}">
                  <a16:creationId xmlns:a16="http://schemas.microsoft.com/office/drawing/2014/main" id="{B5CE377B-08CE-4EE1-825D-20CAAA575B25}"/>
                </a:ext>
              </a:extLst>
            </p:cNvPr>
            <p:cNvSpPr/>
            <p:nvPr/>
          </p:nvSpPr>
          <p:spPr>
            <a:xfrm>
              <a:off x="3298625" y="1545850"/>
              <a:ext cx="162525" cy="140125"/>
            </a:xfrm>
            <a:custGeom>
              <a:avLst/>
              <a:gdLst/>
              <a:ahLst/>
              <a:cxnLst/>
              <a:rect l="l" t="t" r="r" b="b"/>
              <a:pathLst>
                <a:path w="6501" h="5605" extrusionOk="0">
                  <a:moveTo>
                    <a:pt x="6501" y="1"/>
                  </a:moveTo>
                  <a:lnTo>
                    <a:pt x="6501" y="1"/>
                  </a:lnTo>
                  <a:cubicBezTo>
                    <a:pt x="5036" y="60"/>
                    <a:pt x="3596" y="608"/>
                    <a:pt x="2477" y="1537"/>
                  </a:cubicBezTo>
                  <a:cubicBezTo>
                    <a:pt x="1334" y="2477"/>
                    <a:pt x="512" y="3799"/>
                    <a:pt x="179" y="5239"/>
                  </a:cubicBezTo>
                  <a:lnTo>
                    <a:pt x="0" y="5251"/>
                  </a:lnTo>
                  <a:cubicBezTo>
                    <a:pt x="0" y="5311"/>
                    <a:pt x="0" y="5359"/>
                    <a:pt x="12" y="5418"/>
                  </a:cubicBezTo>
                  <a:cubicBezTo>
                    <a:pt x="404" y="5545"/>
                    <a:pt x="810" y="5604"/>
                    <a:pt x="1218" y="5604"/>
                  </a:cubicBezTo>
                  <a:cubicBezTo>
                    <a:pt x="2420" y="5604"/>
                    <a:pt x="3632" y="5087"/>
                    <a:pt x="4513" y="4251"/>
                  </a:cubicBezTo>
                  <a:cubicBezTo>
                    <a:pt x="5667" y="3156"/>
                    <a:pt x="6298" y="1584"/>
                    <a:pt x="650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92;p39">
              <a:extLst>
                <a:ext uri="{FF2B5EF4-FFF2-40B4-BE49-F238E27FC236}">
                  <a16:creationId xmlns:a16="http://schemas.microsoft.com/office/drawing/2014/main" id="{89637C42-F474-426E-BB45-DB8CA683F428}"/>
                </a:ext>
              </a:extLst>
            </p:cNvPr>
            <p:cNvSpPr/>
            <p:nvPr/>
          </p:nvSpPr>
          <p:spPr>
            <a:xfrm>
              <a:off x="3207825" y="1226475"/>
              <a:ext cx="99150" cy="226825"/>
            </a:xfrm>
            <a:custGeom>
              <a:avLst/>
              <a:gdLst/>
              <a:ahLst/>
              <a:cxnLst/>
              <a:rect l="l" t="t" r="r" b="b"/>
              <a:pathLst>
                <a:path w="3966" h="9073" extrusionOk="0">
                  <a:moveTo>
                    <a:pt x="2156" y="0"/>
                  </a:moveTo>
                  <a:cubicBezTo>
                    <a:pt x="1632" y="584"/>
                    <a:pt x="1167" y="1227"/>
                    <a:pt x="786" y="1905"/>
                  </a:cubicBezTo>
                  <a:cubicBezTo>
                    <a:pt x="346" y="2715"/>
                    <a:pt x="1" y="3608"/>
                    <a:pt x="36" y="4537"/>
                  </a:cubicBezTo>
                  <a:cubicBezTo>
                    <a:pt x="48" y="5191"/>
                    <a:pt x="263" y="5822"/>
                    <a:pt x="525" y="6430"/>
                  </a:cubicBezTo>
                  <a:cubicBezTo>
                    <a:pt x="977" y="7501"/>
                    <a:pt x="1656" y="8585"/>
                    <a:pt x="2715" y="9073"/>
                  </a:cubicBezTo>
                  <a:cubicBezTo>
                    <a:pt x="2727" y="9049"/>
                    <a:pt x="2751" y="9013"/>
                    <a:pt x="2763" y="8990"/>
                  </a:cubicBezTo>
                  <a:cubicBezTo>
                    <a:pt x="3573" y="7620"/>
                    <a:pt x="3965" y="6001"/>
                    <a:pt x="3858" y="4406"/>
                  </a:cubicBezTo>
                  <a:cubicBezTo>
                    <a:pt x="3751" y="2810"/>
                    <a:pt x="3156" y="1250"/>
                    <a:pt x="2156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3;p39">
              <a:extLst>
                <a:ext uri="{FF2B5EF4-FFF2-40B4-BE49-F238E27FC236}">
                  <a16:creationId xmlns:a16="http://schemas.microsoft.com/office/drawing/2014/main" id="{CF27425A-1300-4135-B465-5A914FF7346F}"/>
                </a:ext>
              </a:extLst>
            </p:cNvPr>
            <p:cNvSpPr/>
            <p:nvPr/>
          </p:nvSpPr>
          <p:spPr>
            <a:xfrm>
              <a:off x="3104850" y="1526225"/>
              <a:ext cx="186950" cy="81250"/>
            </a:xfrm>
            <a:custGeom>
              <a:avLst/>
              <a:gdLst/>
              <a:ahLst/>
              <a:cxnLst/>
              <a:rect l="l" t="t" r="r" b="b"/>
              <a:pathLst>
                <a:path w="7478" h="3250" extrusionOk="0">
                  <a:moveTo>
                    <a:pt x="2783" y="0"/>
                  </a:moveTo>
                  <a:cubicBezTo>
                    <a:pt x="1718" y="0"/>
                    <a:pt x="655" y="400"/>
                    <a:pt x="0" y="1214"/>
                  </a:cubicBezTo>
                  <a:cubicBezTo>
                    <a:pt x="310" y="1691"/>
                    <a:pt x="643" y="2167"/>
                    <a:pt x="1107" y="2488"/>
                  </a:cubicBezTo>
                  <a:cubicBezTo>
                    <a:pt x="1572" y="2798"/>
                    <a:pt x="2119" y="2953"/>
                    <a:pt x="2667" y="3048"/>
                  </a:cubicBezTo>
                  <a:cubicBezTo>
                    <a:pt x="3406" y="3181"/>
                    <a:pt x="4161" y="3250"/>
                    <a:pt x="4916" y="3250"/>
                  </a:cubicBezTo>
                  <a:cubicBezTo>
                    <a:pt x="5778" y="3250"/>
                    <a:pt x="6639" y="3161"/>
                    <a:pt x="7477" y="2976"/>
                  </a:cubicBezTo>
                  <a:cubicBezTo>
                    <a:pt x="7477" y="2917"/>
                    <a:pt x="7465" y="2857"/>
                    <a:pt x="7465" y="2798"/>
                  </a:cubicBezTo>
                  <a:lnTo>
                    <a:pt x="7430" y="2798"/>
                  </a:lnTo>
                  <a:cubicBezTo>
                    <a:pt x="6513" y="1595"/>
                    <a:pt x="5322" y="524"/>
                    <a:pt x="3870" y="143"/>
                  </a:cubicBezTo>
                  <a:cubicBezTo>
                    <a:pt x="3518" y="48"/>
                    <a:pt x="3150" y="0"/>
                    <a:pt x="278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94;p39">
              <a:extLst>
                <a:ext uri="{FF2B5EF4-FFF2-40B4-BE49-F238E27FC236}">
                  <a16:creationId xmlns:a16="http://schemas.microsoft.com/office/drawing/2014/main" id="{E0B3F983-713F-4510-ADEB-4D24B003AAA3}"/>
                </a:ext>
              </a:extLst>
            </p:cNvPr>
            <p:cNvSpPr/>
            <p:nvPr/>
          </p:nvSpPr>
          <p:spPr>
            <a:xfrm>
              <a:off x="3124200" y="1444975"/>
              <a:ext cx="403625" cy="762000"/>
            </a:xfrm>
            <a:custGeom>
              <a:avLst/>
              <a:gdLst/>
              <a:ahLst/>
              <a:cxnLst/>
              <a:rect l="l" t="t" r="r" b="b"/>
              <a:pathLst>
                <a:path w="16145" h="30480" extrusionOk="0">
                  <a:moveTo>
                    <a:pt x="5915" y="0"/>
                  </a:moveTo>
                  <a:cubicBezTo>
                    <a:pt x="5814" y="0"/>
                    <a:pt x="5701" y="86"/>
                    <a:pt x="5715" y="214"/>
                  </a:cubicBezTo>
                  <a:cubicBezTo>
                    <a:pt x="6429" y="4762"/>
                    <a:pt x="6906" y="9334"/>
                    <a:pt x="7168" y="13918"/>
                  </a:cubicBezTo>
                  <a:cubicBezTo>
                    <a:pt x="4846" y="14156"/>
                    <a:pt x="2524" y="14442"/>
                    <a:pt x="214" y="14787"/>
                  </a:cubicBezTo>
                  <a:cubicBezTo>
                    <a:pt x="155" y="14799"/>
                    <a:pt x="95" y="14811"/>
                    <a:pt x="36" y="14811"/>
                  </a:cubicBezTo>
                  <a:lnTo>
                    <a:pt x="0" y="14823"/>
                  </a:lnTo>
                  <a:cubicBezTo>
                    <a:pt x="250" y="15740"/>
                    <a:pt x="798" y="17490"/>
                    <a:pt x="833" y="17585"/>
                  </a:cubicBezTo>
                  <a:lnTo>
                    <a:pt x="917" y="17585"/>
                  </a:lnTo>
                  <a:lnTo>
                    <a:pt x="2048" y="17454"/>
                  </a:lnTo>
                  <a:cubicBezTo>
                    <a:pt x="2429" y="18859"/>
                    <a:pt x="2762" y="20276"/>
                    <a:pt x="3060" y="21705"/>
                  </a:cubicBezTo>
                  <a:lnTo>
                    <a:pt x="3131" y="21776"/>
                  </a:lnTo>
                  <a:cubicBezTo>
                    <a:pt x="4417" y="20466"/>
                    <a:pt x="5763" y="19216"/>
                    <a:pt x="7156" y="18014"/>
                  </a:cubicBezTo>
                  <a:cubicBezTo>
                    <a:pt x="7310" y="17895"/>
                    <a:pt x="7513" y="17764"/>
                    <a:pt x="7691" y="17764"/>
                  </a:cubicBezTo>
                  <a:cubicBezTo>
                    <a:pt x="7775" y="17764"/>
                    <a:pt x="7858" y="17799"/>
                    <a:pt x="7918" y="17871"/>
                  </a:cubicBezTo>
                  <a:cubicBezTo>
                    <a:pt x="8013" y="18002"/>
                    <a:pt x="7989" y="18180"/>
                    <a:pt x="7953" y="18323"/>
                  </a:cubicBezTo>
                  <a:cubicBezTo>
                    <a:pt x="7751" y="19264"/>
                    <a:pt x="7430" y="20181"/>
                    <a:pt x="6989" y="21026"/>
                  </a:cubicBezTo>
                  <a:cubicBezTo>
                    <a:pt x="8311" y="20597"/>
                    <a:pt x="9692" y="20335"/>
                    <a:pt x="11073" y="20264"/>
                  </a:cubicBezTo>
                  <a:cubicBezTo>
                    <a:pt x="11264" y="20250"/>
                    <a:pt x="11459" y="20242"/>
                    <a:pt x="11652" y="20242"/>
                  </a:cubicBezTo>
                  <a:cubicBezTo>
                    <a:pt x="12302" y="20242"/>
                    <a:pt x="12949" y="20339"/>
                    <a:pt x="13490" y="20669"/>
                  </a:cubicBezTo>
                  <a:cubicBezTo>
                    <a:pt x="13597" y="20728"/>
                    <a:pt x="13692" y="20800"/>
                    <a:pt x="13728" y="20919"/>
                  </a:cubicBezTo>
                  <a:cubicBezTo>
                    <a:pt x="13776" y="21085"/>
                    <a:pt x="13633" y="21240"/>
                    <a:pt x="13514" y="21359"/>
                  </a:cubicBezTo>
                  <a:cubicBezTo>
                    <a:pt x="13014" y="21859"/>
                    <a:pt x="12478" y="22300"/>
                    <a:pt x="11906" y="22693"/>
                  </a:cubicBezTo>
                  <a:cubicBezTo>
                    <a:pt x="9704" y="24252"/>
                    <a:pt x="7060" y="25169"/>
                    <a:pt x="4429" y="25979"/>
                  </a:cubicBezTo>
                  <a:cubicBezTo>
                    <a:pt x="4905" y="27467"/>
                    <a:pt x="5346" y="28967"/>
                    <a:pt x="5751" y="30479"/>
                  </a:cubicBezTo>
                  <a:cubicBezTo>
                    <a:pt x="7656" y="30408"/>
                    <a:pt x="9573" y="30241"/>
                    <a:pt x="11466" y="30003"/>
                  </a:cubicBezTo>
                  <a:cubicBezTo>
                    <a:pt x="12252" y="29908"/>
                    <a:pt x="13037" y="29789"/>
                    <a:pt x="13811" y="29658"/>
                  </a:cubicBezTo>
                  <a:cubicBezTo>
                    <a:pt x="13871" y="29265"/>
                    <a:pt x="13883" y="28860"/>
                    <a:pt x="13847" y="28455"/>
                  </a:cubicBezTo>
                  <a:lnTo>
                    <a:pt x="13847" y="28443"/>
                  </a:lnTo>
                  <a:cubicBezTo>
                    <a:pt x="13264" y="28193"/>
                    <a:pt x="12764" y="27789"/>
                    <a:pt x="12454" y="27241"/>
                  </a:cubicBezTo>
                  <a:cubicBezTo>
                    <a:pt x="12061" y="26515"/>
                    <a:pt x="12061" y="25646"/>
                    <a:pt x="12073" y="24824"/>
                  </a:cubicBezTo>
                  <a:cubicBezTo>
                    <a:pt x="12073" y="24431"/>
                    <a:pt x="12073" y="24026"/>
                    <a:pt x="12228" y="23657"/>
                  </a:cubicBezTo>
                  <a:cubicBezTo>
                    <a:pt x="12335" y="23407"/>
                    <a:pt x="12525" y="23193"/>
                    <a:pt x="12740" y="23014"/>
                  </a:cubicBezTo>
                  <a:cubicBezTo>
                    <a:pt x="12954" y="22836"/>
                    <a:pt x="13216" y="22705"/>
                    <a:pt x="13478" y="22621"/>
                  </a:cubicBezTo>
                  <a:cubicBezTo>
                    <a:pt x="13716" y="22538"/>
                    <a:pt x="13966" y="22490"/>
                    <a:pt x="14228" y="22467"/>
                  </a:cubicBezTo>
                  <a:lnTo>
                    <a:pt x="14204" y="22324"/>
                  </a:lnTo>
                  <a:cubicBezTo>
                    <a:pt x="14407" y="20240"/>
                    <a:pt x="14561" y="18133"/>
                    <a:pt x="14680" y="16037"/>
                  </a:cubicBezTo>
                  <a:cubicBezTo>
                    <a:pt x="15038" y="16001"/>
                    <a:pt x="15407" y="15954"/>
                    <a:pt x="15764" y="15918"/>
                  </a:cubicBezTo>
                  <a:cubicBezTo>
                    <a:pt x="15883" y="15037"/>
                    <a:pt x="16014" y="14168"/>
                    <a:pt x="16145" y="13299"/>
                  </a:cubicBezTo>
                  <a:lnTo>
                    <a:pt x="16085" y="13287"/>
                  </a:lnTo>
                  <a:cubicBezTo>
                    <a:pt x="13228" y="13406"/>
                    <a:pt x="10370" y="13596"/>
                    <a:pt x="7525" y="13882"/>
                  </a:cubicBezTo>
                  <a:cubicBezTo>
                    <a:pt x="7263" y="9274"/>
                    <a:pt x="6775" y="4691"/>
                    <a:pt x="6060" y="130"/>
                  </a:cubicBezTo>
                  <a:cubicBezTo>
                    <a:pt x="6046" y="39"/>
                    <a:pt x="5983" y="0"/>
                    <a:pt x="591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95;p39">
              <a:extLst>
                <a:ext uri="{FF2B5EF4-FFF2-40B4-BE49-F238E27FC236}">
                  <a16:creationId xmlns:a16="http://schemas.microsoft.com/office/drawing/2014/main" id="{9406E048-F7B5-4CEF-A467-CADD81A2213D}"/>
                </a:ext>
              </a:extLst>
            </p:cNvPr>
            <p:cNvSpPr/>
            <p:nvPr/>
          </p:nvSpPr>
          <p:spPr>
            <a:xfrm>
              <a:off x="2736050" y="1549600"/>
              <a:ext cx="128300" cy="159100"/>
            </a:xfrm>
            <a:custGeom>
              <a:avLst/>
              <a:gdLst/>
              <a:ahLst/>
              <a:cxnLst/>
              <a:rect l="l" t="t" r="r" b="b"/>
              <a:pathLst>
                <a:path w="5132" h="6364" extrusionOk="0">
                  <a:moveTo>
                    <a:pt x="2353" y="1"/>
                  </a:moveTo>
                  <a:cubicBezTo>
                    <a:pt x="1741" y="1"/>
                    <a:pt x="1109" y="40"/>
                    <a:pt x="501" y="40"/>
                  </a:cubicBezTo>
                  <a:cubicBezTo>
                    <a:pt x="332" y="40"/>
                    <a:pt x="165" y="37"/>
                    <a:pt x="0" y="29"/>
                  </a:cubicBezTo>
                  <a:lnTo>
                    <a:pt x="0" y="29"/>
                  </a:lnTo>
                  <a:cubicBezTo>
                    <a:pt x="1691" y="2137"/>
                    <a:pt x="3382" y="4256"/>
                    <a:pt x="5084" y="6363"/>
                  </a:cubicBezTo>
                  <a:lnTo>
                    <a:pt x="5132" y="6352"/>
                  </a:lnTo>
                  <a:cubicBezTo>
                    <a:pt x="5096" y="5935"/>
                    <a:pt x="5025" y="5566"/>
                    <a:pt x="4929" y="5304"/>
                  </a:cubicBezTo>
                  <a:cubicBezTo>
                    <a:pt x="4894" y="5220"/>
                    <a:pt x="4870" y="5149"/>
                    <a:pt x="4846" y="5066"/>
                  </a:cubicBezTo>
                  <a:cubicBezTo>
                    <a:pt x="4739" y="4768"/>
                    <a:pt x="4644" y="4470"/>
                    <a:pt x="4548" y="4185"/>
                  </a:cubicBezTo>
                  <a:cubicBezTo>
                    <a:pt x="4084" y="2792"/>
                    <a:pt x="3632" y="1410"/>
                    <a:pt x="3167" y="29"/>
                  </a:cubicBezTo>
                  <a:lnTo>
                    <a:pt x="3132" y="29"/>
                  </a:lnTo>
                  <a:cubicBezTo>
                    <a:pt x="2878" y="8"/>
                    <a:pt x="2617" y="1"/>
                    <a:pt x="2353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96;p39">
              <a:extLst>
                <a:ext uri="{FF2B5EF4-FFF2-40B4-BE49-F238E27FC236}">
                  <a16:creationId xmlns:a16="http://schemas.microsoft.com/office/drawing/2014/main" id="{8C70C4D5-3351-4BBD-9282-04C4A3CBDC87}"/>
                </a:ext>
              </a:extLst>
            </p:cNvPr>
            <p:cNvSpPr/>
            <p:nvPr/>
          </p:nvSpPr>
          <p:spPr>
            <a:xfrm>
              <a:off x="2594050" y="1240175"/>
              <a:ext cx="436400" cy="94375"/>
            </a:xfrm>
            <a:custGeom>
              <a:avLst/>
              <a:gdLst/>
              <a:ahLst/>
              <a:cxnLst/>
              <a:rect l="l" t="t" r="r" b="b"/>
              <a:pathLst>
                <a:path w="17456" h="3775" extrusionOk="0">
                  <a:moveTo>
                    <a:pt x="12306" y="1"/>
                  </a:moveTo>
                  <a:cubicBezTo>
                    <a:pt x="11399" y="1"/>
                    <a:pt x="10494" y="97"/>
                    <a:pt x="9597" y="226"/>
                  </a:cubicBezTo>
                  <a:cubicBezTo>
                    <a:pt x="6835" y="631"/>
                    <a:pt x="4121" y="1417"/>
                    <a:pt x="1644" y="2679"/>
                  </a:cubicBezTo>
                  <a:cubicBezTo>
                    <a:pt x="1084" y="2965"/>
                    <a:pt x="537" y="3274"/>
                    <a:pt x="1" y="3620"/>
                  </a:cubicBezTo>
                  <a:lnTo>
                    <a:pt x="96" y="3774"/>
                  </a:lnTo>
                  <a:cubicBezTo>
                    <a:pt x="1239" y="3750"/>
                    <a:pt x="2382" y="3703"/>
                    <a:pt x="3513" y="3655"/>
                  </a:cubicBezTo>
                  <a:cubicBezTo>
                    <a:pt x="6704" y="3500"/>
                    <a:pt x="9895" y="3239"/>
                    <a:pt x="13062" y="2869"/>
                  </a:cubicBezTo>
                  <a:cubicBezTo>
                    <a:pt x="14527" y="2703"/>
                    <a:pt x="15991" y="2512"/>
                    <a:pt x="17456" y="2298"/>
                  </a:cubicBezTo>
                  <a:cubicBezTo>
                    <a:pt x="17325" y="1393"/>
                    <a:pt x="16420" y="798"/>
                    <a:pt x="15551" y="488"/>
                  </a:cubicBezTo>
                  <a:cubicBezTo>
                    <a:pt x="14669" y="191"/>
                    <a:pt x="13765" y="48"/>
                    <a:pt x="12836" y="12"/>
                  </a:cubicBezTo>
                  <a:cubicBezTo>
                    <a:pt x="12659" y="4"/>
                    <a:pt x="12483" y="1"/>
                    <a:pt x="1230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97;p39">
              <a:extLst>
                <a:ext uri="{FF2B5EF4-FFF2-40B4-BE49-F238E27FC236}">
                  <a16:creationId xmlns:a16="http://schemas.microsoft.com/office/drawing/2014/main" id="{57327C34-D03B-475C-8624-3E6E1FAAF045}"/>
                </a:ext>
              </a:extLst>
            </p:cNvPr>
            <p:cNvSpPr/>
            <p:nvPr/>
          </p:nvSpPr>
          <p:spPr>
            <a:xfrm>
              <a:off x="2591375" y="1311900"/>
              <a:ext cx="337275" cy="541750"/>
            </a:xfrm>
            <a:custGeom>
              <a:avLst/>
              <a:gdLst/>
              <a:ahLst/>
              <a:cxnLst/>
              <a:rect l="l" t="t" r="r" b="b"/>
              <a:pathLst>
                <a:path w="13491" h="21670" extrusionOk="0">
                  <a:moveTo>
                    <a:pt x="13181" y="0"/>
                  </a:moveTo>
                  <a:cubicBezTo>
                    <a:pt x="10002" y="370"/>
                    <a:pt x="6811" y="631"/>
                    <a:pt x="3620" y="786"/>
                  </a:cubicBezTo>
                  <a:cubicBezTo>
                    <a:pt x="3644" y="2120"/>
                    <a:pt x="3513" y="3465"/>
                    <a:pt x="3239" y="4775"/>
                  </a:cubicBezTo>
                  <a:lnTo>
                    <a:pt x="3144" y="4822"/>
                  </a:lnTo>
                  <a:cubicBezTo>
                    <a:pt x="2775" y="4394"/>
                    <a:pt x="2263" y="4049"/>
                    <a:pt x="1692" y="3977"/>
                  </a:cubicBezTo>
                  <a:cubicBezTo>
                    <a:pt x="1638" y="3972"/>
                    <a:pt x="1584" y="3969"/>
                    <a:pt x="1530" y="3969"/>
                  </a:cubicBezTo>
                  <a:cubicBezTo>
                    <a:pt x="1007" y="3969"/>
                    <a:pt x="476" y="4227"/>
                    <a:pt x="239" y="4691"/>
                  </a:cubicBezTo>
                  <a:cubicBezTo>
                    <a:pt x="1" y="5156"/>
                    <a:pt x="84" y="5715"/>
                    <a:pt x="298" y="6192"/>
                  </a:cubicBezTo>
                  <a:cubicBezTo>
                    <a:pt x="584" y="6870"/>
                    <a:pt x="1120" y="7430"/>
                    <a:pt x="1775" y="7775"/>
                  </a:cubicBezTo>
                  <a:cubicBezTo>
                    <a:pt x="1977" y="7882"/>
                    <a:pt x="2192" y="7966"/>
                    <a:pt x="2430" y="8037"/>
                  </a:cubicBezTo>
                  <a:lnTo>
                    <a:pt x="2442" y="8037"/>
                  </a:lnTo>
                  <a:cubicBezTo>
                    <a:pt x="2334" y="10240"/>
                    <a:pt x="2263" y="12442"/>
                    <a:pt x="2215" y="14657"/>
                  </a:cubicBezTo>
                  <a:cubicBezTo>
                    <a:pt x="2215" y="14693"/>
                    <a:pt x="2215" y="14728"/>
                    <a:pt x="2215" y="14764"/>
                  </a:cubicBezTo>
                  <a:lnTo>
                    <a:pt x="2227" y="15181"/>
                  </a:lnTo>
                  <a:cubicBezTo>
                    <a:pt x="4561" y="17538"/>
                    <a:pt x="7097" y="19717"/>
                    <a:pt x="9788" y="21670"/>
                  </a:cubicBezTo>
                  <a:lnTo>
                    <a:pt x="9907" y="21527"/>
                  </a:lnTo>
                  <a:cubicBezTo>
                    <a:pt x="10776" y="20003"/>
                    <a:pt x="11074" y="17467"/>
                    <a:pt x="10919" y="15860"/>
                  </a:cubicBezTo>
                  <a:lnTo>
                    <a:pt x="10919" y="15860"/>
                  </a:lnTo>
                  <a:lnTo>
                    <a:pt x="10871" y="15871"/>
                  </a:lnTo>
                  <a:cubicBezTo>
                    <a:pt x="9169" y="13764"/>
                    <a:pt x="7478" y="11645"/>
                    <a:pt x="5787" y="9537"/>
                  </a:cubicBezTo>
                  <a:lnTo>
                    <a:pt x="5787" y="9537"/>
                  </a:lnTo>
                  <a:cubicBezTo>
                    <a:pt x="5952" y="9545"/>
                    <a:pt x="6119" y="9548"/>
                    <a:pt x="6288" y="9548"/>
                  </a:cubicBezTo>
                  <a:cubicBezTo>
                    <a:pt x="6896" y="9548"/>
                    <a:pt x="7528" y="9509"/>
                    <a:pt x="8140" y="9509"/>
                  </a:cubicBezTo>
                  <a:cubicBezTo>
                    <a:pt x="8404" y="9509"/>
                    <a:pt x="8665" y="9516"/>
                    <a:pt x="8919" y="9537"/>
                  </a:cubicBezTo>
                  <a:lnTo>
                    <a:pt x="8954" y="9537"/>
                  </a:lnTo>
                  <a:cubicBezTo>
                    <a:pt x="9788" y="9466"/>
                    <a:pt x="10716" y="9335"/>
                    <a:pt x="11478" y="9061"/>
                  </a:cubicBezTo>
                  <a:cubicBezTo>
                    <a:pt x="12121" y="8835"/>
                    <a:pt x="12764" y="8513"/>
                    <a:pt x="13086" y="7918"/>
                  </a:cubicBezTo>
                  <a:cubicBezTo>
                    <a:pt x="13300" y="7537"/>
                    <a:pt x="13336" y="7073"/>
                    <a:pt x="13360" y="6632"/>
                  </a:cubicBezTo>
                  <a:cubicBezTo>
                    <a:pt x="13491" y="4418"/>
                    <a:pt x="13431" y="2203"/>
                    <a:pt x="131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8;p39">
              <a:extLst>
                <a:ext uri="{FF2B5EF4-FFF2-40B4-BE49-F238E27FC236}">
                  <a16:creationId xmlns:a16="http://schemas.microsoft.com/office/drawing/2014/main" id="{CDF1354A-6D9A-48C1-A86F-4D7A78802E13}"/>
                </a:ext>
              </a:extLst>
            </p:cNvPr>
            <p:cNvSpPr/>
            <p:nvPr/>
          </p:nvSpPr>
          <p:spPr>
            <a:xfrm>
              <a:off x="2488700" y="1196700"/>
              <a:ext cx="426250" cy="110450"/>
            </a:xfrm>
            <a:custGeom>
              <a:avLst/>
              <a:gdLst/>
              <a:ahLst/>
              <a:cxnLst/>
              <a:rect l="l" t="t" r="r" b="b"/>
              <a:pathLst>
                <a:path w="17050" h="4418" extrusionOk="0">
                  <a:moveTo>
                    <a:pt x="16681" y="1"/>
                  </a:moveTo>
                  <a:cubicBezTo>
                    <a:pt x="16657" y="1"/>
                    <a:pt x="16633" y="1"/>
                    <a:pt x="16621" y="13"/>
                  </a:cubicBezTo>
                  <a:cubicBezTo>
                    <a:pt x="11799" y="275"/>
                    <a:pt x="6989" y="810"/>
                    <a:pt x="2215" y="1584"/>
                  </a:cubicBezTo>
                  <a:cubicBezTo>
                    <a:pt x="1905" y="1644"/>
                    <a:pt x="1596" y="1691"/>
                    <a:pt x="1274" y="1751"/>
                  </a:cubicBezTo>
                  <a:cubicBezTo>
                    <a:pt x="857" y="1822"/>
                    <a:pt x="429" y="1894"/>
                    <a:pt x="0" y="1977"/>
                  </a:cubicBezTo>
                  <a:cubicBezTo>
                    <a:pt x="167" y="2739"/>
                    <a:pt x="238" y="3513"/>
                    <a:pt x="214" y="4299"/>
                  </a:cubicBezTo>
                  <a:lnTo>
                    <a:pt x="226" y="4299"/>
                  </a:lnTo>
                  <a:cubicBezTo>
                    <a:pt x="250" y="4263"/>
                    <a:pt x="274" y="4227"/>
                    <a:pt x="298" y="4180"/>
                  </a:cubicBezTo>
                  <a:cubicBezTo>
                    <a:pt x="2143" y="4227"/>
                    <a:pt x="4001" y="4299"/>
                    <a:pt x="5846" y="4406"/>
                  </a:cubicBezTo>
                  <a:lnTo>
                    <a:pt x="5858" y="4418"/>
                  </a:lnTo>
                  <a:cubicBezTo>
                    <a:pt x="8335" y="3156"/>
                    <a:pt x="11049" y="2370"/>
                    <a:pt x="13811" y="1965"/>
                  </a:cubicBezTo>
                  <a:cubicBezTo>
                    <a:pt x="14708" y="1836"/>
                    <a:pt x="15613" y="1740"/>
                    <a:pt x="16520" y="1740"/>
                  </a:cubicBezTo>
                  <a:cubicBezTo>
                    <a:pt x="16697" y="1740"/>
                    <a:pt x="16873" y="1743"/>
                    <a:pt x="17050" y="1751"/>
                  </a:cubicBezTo>
                  <a:lnTo>
                    <a:pt x="17050" y="1727"/>
                  </a:lnTo>
                  <a:cubicBezTo>
                    <a:pt x="16907" y="1156"/>
                    <a:pt x="16788" y="584"/>
                    <a:pt x="16681" y="1"/>
                  </a:cubicBez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9;p39">
              <a:extLst>
                <a:ext uri="{FF2B5EF4-FFF2-40B4-BE49-F238E27FC236}">
                  <a16:creationId xmlns:a16="http://schemas.microsoft.com/office/drawing/2014/main" id="{3D83DD65-C7D9-4560-A124-DAFBC1031E43}"/>
                </a:ext>
              </a:extLst>
            </p:cNvPr>
            <p:cNvSpPr/>
            <p:nvPr/>
          </p:nvSpPr>
          <p:spPr>
            <a:xfrm>
              <a:off x="2520550" y="1116525"/>
              <a:ext cx="383700" cy="123950"/>
            </a:xfrm>
            <a:custGeom>
              <a:avLst/>
              <a:gdLst/>
              <a:ahLst/>
              <a:cxnLst/>
              <a:rect l="l" t="t" r="r" b="b"/>
              <a:pathLst>
                <a:path w="15348" h="4958" extrusionOk="0">
                  <a:moveTo>
                    <a:pt x="8465" y="1"/>
                  </a:moveTo>
                  <a:cubicBezTo>
                    <a:pt x="6467" y="1"/>
                    <a:pt x="4495" y="469"/>
                    <a:pt x="2917" y="1648"/>
                  </a:cubicBezTo>
                  <a:cubicBezTo>
                    <a:pt x="1727" y="2529"/>
                    <a:pt x="845" y="3744"/>
                    <a:pt x="0" y="4958"/>
                  </a:cubicBezTo>
                  <a:cubicBezTo>
                    <a:pt x="322" y="4898"/>
                    <a:pt x="631" y="4851"/>
                    <a:pt x="941" y="4791"/>
                  </a:cubicBezTo>
                  <a:cubicBezTo>
                    <a:pt x="5715" y="4017"/>
                    <a:pt x="10525" y="3482"/>
                    <a:pt x="15347" y="3220"/>
                  </a:cubicBezTo>
                  <a:lnTo>
                    <a:pt x="15347" y="3184"/>
                  </a:lnTo>
                  <a:cubicBezTo>
                    <a:pt x="15109" y="2327"/>
                    <a:pt x="14478" y="1624"/>
                    <a:pt x="13716" y="1160"/>
                  </a:cubicBezTo>
                  <a:cubicBezTo>
                    <a:pt x="12966" y="696"/>
                    <a:pt x="12097" y="457"/>
                    <a:pt x="11228" y="279"/>
                  </a:cubicBezTo>
                  <a:cubicBezTo>
                    <a:pt x="10326" y="101"/>
                    <a:pt x="9393" y="1"/>
                    <a:pt x="84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00;p39">
              <a:extLst>
                <a:ext uri="{FF2B5EF4-FFF2-40B4-BE49-F238E27FC236}">
                  <a16:creationId xmlns:a16="http://schemas.microsoft.com/office/drawing/2014/main" id="{8FB61AAC-260D-4C8D-BBFC-3F28396EDF03}"/>
                </a:ext>
              </a:extLst>
            </p:cNvPr>
            <p:cNvSpPr/>
            <p:nvPr/>
          </p:nvSpPr>
          <p:spPr>
            <a:xfrm>
              <a:off x="2238075" y="1301175"/>
              <a:ext cx="444425" cy="504875"/>
            </a:xfrm>
            <a:custGeom>
              <a:avLst/>
              <a:gdLst/>
              <a:ahLst/>
              <a:cxnLst/>
              <a:rect l="l" t="t" r="r" b="b"/>
              <a:pathLst>
                <a:path w="17777" h="20195" extrusionOk="0">
                  <a:moveTo>
                    <a:pt x="10323" y="1"/>
                  </a:moveTo>
                  <a:cubicBezTo>
                    <a:pt x="10299" y="48"/>
                    <a:pt x="10275" y="84"/>
                    <a:pt x="10251" y="120"/>
                  </a:cubicBezTo>
                  <a:cubicBezTo>
                    <a:pt x="9751" y="977"/>
                    <a:pt x="9049" y="1703"/>
                    <a:pt x="8215" y="2239"/>
                  </a:cubicBezTo>
                  <a:cubicBezTo>
                    <a:pt x="6596" y="3287"/>
                    <a:pt x="4584" y="3561"/>
                    <a:pt x="2977" y="4597"/>
                  </a:cubicBezTo>
                  <a:cubicBezTo>
                    <a:pt x="2048" y="5192"/>
                    <a:pt x="1274" y="6025"/>
                    <a:pt x="762" y="7002"/>
                  </a:cubicBezTo>
                  <a:cubicBezTo>
                    <a:pt x="250" y="7978"/>
                    <a:pt x="0" y="9169"/>
                    <a:pt x="441" y="10181"/>
                  </a:cubicBezTo>
                  <a:cubicBezTo>
                    <a:pt x="714" y="10824"/>
                    <a:pt x="1238" y="11336"/>
                    <a:pt x="1715" y="11859"/>
                  </a:cubicBezTo>
                  <a:cubicBezTo>
                    <a:pt x="2500" y="12705"/>
                    <a:pt x="3191" y="13657"/>
                    <a:pt x="3524" y="14765"/>
                  </a:cubicBezTo>
                  <a:cubicBezTo>
                    <a:pt x="3762" y="15562"/>
                    <a:pt x="3786" y="16396"/>
                    <a:pt x="3929" y="17217"/>
                  </a:cubicBezTo>
                  <a:cubicBezTo>
                    <a:pt x="4072" y="18039"/>
                    <a:pt x="4358" y="18884"/>
                    <a:pt x="4965" y="19444"/>
                  </a:cubicBezTo>
                  <a:cubicBezTo>
                    <a:pt x="5096" y="19575"/>
                    <a:pt x="5239" y="19670"/>
                    <a:pt x="5394" y="19765"/>
                  </a:cubicBezTo>
                  <a:cubicBezTo>
                    <a:pt x="5894" y="20063"/>
                    <a:pt x="6477" y="20194"/>
                    <a:pt x="7061" y="20194"/>
                  </a:cubicBezTo>
                  <a:cubicBezTo>
                    <a:pt x="7085" y="20194"/>
                    <a:pt x="7110" y="20194"/>
                    <a:pt x="7135" y="20194"/>
                  </a:cubicBezTo>
                  <a:cubicBezTo>
                    <a:pt x="7922" y="20194"/>
                    <a:pt x="9429" y="20020"/>
                    <a:pt x="10132" y="19801"/>
                  </a:cubicBezTo>
                  <a:lnTo>
                    <a:pt x="10275" y="19979"/>
                  </a:lnTo>
                  <a:cubicBezTo>
                    <a:pt x="12275" y="18336"/>
                    <a:pt x="14300" y="16705"/>
                    <a:pt x="16324" y="15086"/>
                  </a:cubicBezTo>
                  <a:lnTo>
                    <a:pt x="16347" y="15086"/>
                  </a:lnTo>
                  <a:cubicBezTo>
                    <a:pt x="16395" y="12871"/>
                    <a:pt x="16466" y="10669"/>
                    <a:pt x="16574" y="8466"/>
                  </a:cubicBezTo>
                  <a:lnTo>
                    <a:pt x="16562" y="8466"/>
                  </a:lnTo>
                  <a:cubicBezTo>
                    <a:pt x="16324" y="8395"/>
                    <a:pt x="16109" y="8311"/>
                    <a:pt x="15907" y="8204"/>
                  </a:cubicBezTo>
                  <a:cubicBezTo>
                    <a:pt x="15252" y="7859"/>
                    <a:pt x="14716" y="7299"/>
                    <a:pt x="14430" y="6621"/>
                  </a:cubicBezTo>
                  <a:cubicBezTo>
                    <a:pt x="14216" y="6144"/>
                    <a:pt x="14133" y="5585"/>
                    <a:pt x="14371" y="5120"/>
                  </a:cubicBezTo>
                  <a:cubicBezTo>
                    <a:pt x="14608" y="4656"/>
                    <a:pt x="15139" y="4398"/>
                    <a:pt x="15662" y="4398"/>
                  </a:cubicBezTo>
                  <a:cubicBezTo>
                    <a:pt x="15716" y="4398"/>
                    <a:pt x="15770" y="4401"/>
                    <a:pt x="15824" y="4406"/>
                  </a:cubicBezTo>
                  <a:cubicBezTo>
                    <a:pt x="16395" y="4478"/>
                    <a:pt x="16907" y="4823"/>
                    <a:pt x="17276" y="5251"/>
                  </a:cubicBezTo>
                  <a:lnTo>
                    <a:pt x="17371" y="5204"/>
                  </a:lnTo>
                  <a:cubicBezTo>
                    <a:pt x="17645" y="3894"/>
                    <a:pt x="17776" y="2549"/>
                    <a:pt x="17752" y="1215"/>
                  </a:cubicBezTo>
                  <a:lnTo>
                    <a:pt x="17752" y="1215"/>
                  </a:lnTo>
                  <a:cubicBezTo>
                    <a:pt x="16621" y="1263"/>
                    <a:pt x="15478" y="1310"/>
                    <a:pt x="14335" y="1334"/>
                  </a:cubicBezTo>
                  <a:lnTo>
                    <a:pt x="14240" y="1180"/>
                  </a:lnTo>
                  <a:cubicBezTo>
                    <a:pt x="14776" y="834"/>
                    <a:pt x="15323" y="525"/>
                    <a:pt x="15883" y="239"/>
                  </a:cubicBezTo>
                  <a:lnTo>
                    <a:pt x="15871" y="227"/>
                  </a:lnTo>
                  <a:cubicBezTo>
                    <a:pt x="14026" y="120"/>
                    <a:pt x="12168" y="48"/>
                    <a:pt x="103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01;p39">
              <a:extLst>
                <a:ext uri="{FF2B5EF4-FFF2-40B4-BE49-F238E27FC236}">
                  <a16:creationId xmlns:a16="http://schemas.microsoft.com/office/drawing/2014/main" id="{DC12ADA0-21F6-4AE8-B594-DFEC58E2B4AE}"/>
                </a:ext>
              </a:extLst>
            </p:cNvPr>
            <p:cNvSpPr/>
            <p:nvPr/>
          </p:nvSpPr>
          <p:spPr>
            <a:xfrm>
              <a:off x="3394750" y="3292500"/>
              <a:ext cx="942125" cy="123550"/>
            </a:xfrm>
            <a:custGeom>
              <a:avLst/>
              <a:gdLst/>
              <a:ahLst/>
              <a:cxnLst/>
              <a:rect l="l" t="t" r="r" b="b"/>
              <a:pathLst>
                <a:path w="37685" h="4942" extrusionOk="0">
                  <a:moveTo>
                    <a:pt x="1" y="0"/>
                  </a:moveTo>
                  <a:lnTo>
                    <a:pt x="1418" y="4942"/>
                  </a:lnTo>
                  <a:lnTo>
                    <a:pt x="36362" y="4942"/>
                  </a:lnTo>
                  <a:lnTo>
                    <a:pt x="37684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02;p39">
              <a:extLst>
                <a:ext uri="{FF2B5EF4-FFF2-40B4-BE49-F238E27FC236}">
                  <a16:creationId xmlns:a16="http://schemas.microsoft.com/office/drawing/2014/main" id="{8CFF5697-B20B-418C-BDF1-28E86CF09D28}"/>
                </a:ext>
              </a:extLst>
            </p:cNvPr>
            <p:cNvSpPr/>
            <p:nvPr/>
          </p:nvSpPr>
          <p:spPr>
            <a:xfrm>
              <a:off x="3463525" y="3416025"/>
              <a:ext cx="814100" cy="905500"/>
            </a:xfrm>
            <a:custGeom>
              <a:avLst/>
              <a:gdLst/>
              <a:ahLst/>
              <a:cxnLst/>
              <a:rect l="l" t="t" r="r" b="b"/>
              <a:pathLst>
                <a:path w="32564" h="36220" extrusionOk="0">
                  <a:moveTo>
                    <a:pt x="0" y="1"/>
                  </a:moveTo>
                  <a:lnTo>
                    <a:pt x="4370" y="36219"/>
                  </a:lnTo>
                  <a:lnTo>
                    <a:pt x="27813" y="36219"/>
                  </a:lnTo>
                  <a:lnTo>
                    <a:pt x="3256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06;p39">
              <a:extLst>
                <a:ext uri="{FF2B5EF4-FFF2-40B4-BE49-F238E27FC236}">
                  <a16:creationId xmlns:a16="http://schemas.microsoft.com/office/drawing/2014/main" id="{0508BE1B-C793-4251-B33C-998DA1B642D4}"/>
                </a:ext>
              </a:extLst>
            </p:cNvPr>
            <p:cNvSpPr/>
            <p:nvPr/>
          </p:nvSpPr>
          <p:spPr>
            <a:xfrm>
              <a:off x="4998525" y="4106300"/>
              <a:ext cx="378350" cy="244675"/>
            </a:xfrm>
            <a:custGeom>
              <a:avLst/>
              <a:gdLst/>
              <a:ahLst/>
              <a:cxnLst/>
              <a:rect l="l" t="t" r="r" b="b"/>
              <a:pathLst>
                <a:path w="15134" h="9787" extrusionOk="0">
                  <a:moveTo>
                    <a:pt x="14276" y="0"/>
                  </a:moveTo>
                  <a:lnTo>
                    <a:pt x="7216" y="1834"/>
                  </a:lnTo>
                  <a:cubicBezTo>
                    <a:pt x="4394" y="4024"/>
                    <a:pt x="1489" y="6358"/>
                    <a:pt x="1" y="9608"/>
                  </a:cubicBezTo>
                  <a:lnTo>
                    <a:pt x="370" y="9787"/>
                  </a:lnTo>
                  <a:cubicBezTo>
                    <a:pt x="5287" y="7430"/>
                    <a:pt x="10216" y="5072"/>
                    <a:pt x="15134" y="2727"/>
                  </a:cubicBezTo>
                  <a:cubicBezTo>
                    <a:pt x="14895" y="1810"/>
                    <a:pt x="14610" y="905"/>
                    <a:pt x="14288" y="12"/>
                  </a:cubicBezTo>
                  <a:lnTo>
                    <a:pt x="14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07;p39">
              <a:extLst>
                <a:ext uri="{FF2B5EF4-FFF2-40B4-BE49-F238E27FC236}">
                  <a16:creationId xmlns:a16="http://schemas.microsoft.com/office/drawing/2014/main" id="{99CF6768-4F51-4917-8FD7-1474EB7E3E5E}"/>
                </a:ext>
              </a:extLst>
            </p:cNvPr>
            <p:cNvSpPr/>
            <p:nvPr/>
          </p:nvSpPr>
          <p:spPr>
            <a:xfrm>
              <a:off x="4280875" y="4232200"/>
              <a:ext cx="432825" cy="110750"/>
            </a:xfrm>
            <a:custGeom>
              <a:avLst/>
              <a:gdLst/>
              <a:ahLst/>
              <a:cxnLst/>
              <a:rect l="l" t="t" r="r" b="b"/>
              <a:pathLst>
                <a:path w="17313" h="4430" extrusionOk="0">
                  <a:moveTo>
                    <a:pt x="9871" y="0"/>
                  </a:moveTo>
                  <a:lnTo>
                    <a:pt x="9871" y="12"/>
                  </a:lnTo>
                  <a:cubicBezTo>
                    <a:pt x="6251" y="512"/>
                    <a:pt x="2787" y="2060"/>
                    <a:pt x="1" y="4430"/>
                  </a:cubicBezTo>
                  <a:cubicBezTo>
                    <a:pt x="5775" y="4275"/>
                    <a:pt x="11550" y="4132"/>
                    <a:pt x="17312" y="3977"/>
                  </a:cubicBezTo>
                  <a:cubicBezTo>
                    <a:pt x="17253" y="2655"/>
                    <a:pt x="17158" y="1322"/>
                    <a:pt x="17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08;p39">
              <a:extLst>
                <a:ext uri="{FF2B5EF4-FFF2-40B4-BE49-F238E27FC236}">
                  <a16:creationId xmlns:a16="http://schemas.microsoft.com/office/drawing/2014/main" id="{2188FDC4-783E-4317-A7D9-036F4C13DC0D}"/>
                </a:ext>
              </a:extLst>
            </p:cNvPr>
            <p:cNvSpPr/>
            <p:nvPr/>
          </p:nvSpPr>
          <p:spPr>
            <a:xfrm>
              <a:off x="3910300" y="1464575"/>
              <a:ext cx="358100" cy="354850"/>
            </a:xfrm>
            <a:custGeom>
              <a:avLst/>
              <a:gdLst/>
              <a:ahLst/>
              <a:cxnLst/>
              <a:rect l="l" t="t" r="r" b="b"/>
              <a:pathLst>
                <a:path w="14324" h="14194" extrusionOk="0">
                  <a:moveTo>
                    <a:pt x="11724" y="1"/>
                  </a:moveTo>
                  <a:cubicBezTo>
                    <a:pt x="10776" y="1"/>
                    <a:pt x="9840" y="387"/>
                    <a:pt x="9133" y="1001"/>
                  </a:cubicBezTo>
                  <a:cubicBezTo>
                    <a:pt x="8311" y="1716"/>
                    <a:pt x="7775" y="2728"/>
                    <a:pt x="7561" y="3788"/>
                  </a:cubicBezTo>
                  <a:lnTo>
                    <a:pt x="7478" y="3883"/>
                  </a:lnTo>
                  <a:cubicBezTo>
                    <a:pt x="6477" y="3073"/>
                    <a:pt x="5406" y="2311"/>
                    <a:pt x="4168" y="2037"/>
                  </a:cubicBezTo>
                  <a:cubicBezTo>
                    <a:pt x="3895" y="1977"/>
                    <a:pt x="3611" y="1946"/>
                    <a:pt x="3327" y="1946"/>
                  </a:cubicBezTo>
                  <a:cubicBezTo>
                    <a:pt x="2272" y="1946"/>
                    <a:pt x="1209" y="2368"/>
                    <a:pt x="655" y="3240"/>
                  </a:cubicBezTo>
                  <a:cubicBezTo>
                    <a:pt x="0" y="4288"/>
                    <a:pt x="215" y="5657"/>
                    <a:pt x="762" y="6764"/>
                  </a:cubicBezTo>
                  <a:cubicBezTo>
                    <a:pt x="1429" y="8121"/>
                    <a:pt x="2525" y="9217"/>
                    <a:pt x="3679" y="10181"/>
                  </a:cubicBezTo>
                  <a:cubicBezTo>
                    <a:pt x="5537" y="11729"/>
                    <a:pt x="7585" y="13039"/>
                    <a:pt x="9728" y="14194"/>
                  </a:cubicBezTo>
                  <a:cubicBezTo>
                    <a:pt x="11264" y="10896"/>
                    <a:pt x="13514" y="7848"/>
                    <a:pt x="14121" y="4276"/>
                  </a:cubicBezTo>
                  <a:cubicBezTo>
                    <a:pt x="14276" y="3395"/>
                    <a:pt x="14324" y="2478"/>
                    <a:pt x="14062" y="1632"/>
                  </a:cubicBezTo>
                  <a:cubicBezTo>
                    <a:pt x="13931" y="1216"/>
                    <a:pt x="13716" y="799"/>
                    <a:pt x="13383" y="525"/>
                  </a:cubicBezTo>
                  <a:cubicBezTo>
                    <a:pt x="13038" y="216"/>
                    <a:pt x="12585" y="73"/>
                    <a:pt x="12133" y="25"/>
                  </a:cubicBezTo>
                  <a:cubicBezTo>
                    <a:pt x="11997" y="9"/>
                    <a:pt x="11860" y="1"/>
                    <a:pt x="1172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09;p39">
              <a:extLst>
                <a:ext uri="{FF2B5EF4-FFF2-40B4-BE49-F238E27FC236}">
                  <a16:creationId xmlns:a16="http://schemas.microsoft.com/office/drawing/2014/main" id="{5CDDAF2B-8D2B-47E2-B0A0-88B19BB711E7}"/>
                </a:ext>
              </a:extLst>
            </p:cNvPr>
            <p:cNvSpPr/>
            <p:nvPr/>
          </p:nvSpPr>
          <p:spPr>
            <a:xfrm>
              <a:off x="4680625" y="1385725"/>
              <a:ext cx="127125" cy="183375"/>
            </a:xfrm>
            <a:custGeom>
              <a:avLst/>
              <a:gdLst/>
              <a:ahLst/>
              <a:cxnLst/>
              <a:rect l="l" t="t" r="r" b="b"/>
              <a:pathLst>
                <a:path w="5085" h="7335" extrusionOk="0">
                  <a:moveTo>
                    <a:pt x="5037" y="0"/>
                  </a:moveTo>
                  <a:cubicBezTo>
                    <a:pt x="5037" y="0"/>
                    <a:pt x="2180" y="905"/>
                    <a:pt x="679" y="1346"/>
                  </a:cubicBezTo>
                  <a:lnTo>
                    <a:pt x="679" y="1357"/>
                  </a:lnTo>
                  <a:cubicBezTo>
                    <a:pt x="525" y="2596"/>
                    <a:pt x="358" y="3834"/>
                    <a:pt x="191" y="5072"/>
                  </a:cubicBezTo>
                  <a:cubicBezTo>
                    <a:pt x="120" y="5525"/>
                    <a:pt x="60" y="5977"/>
                    <a:pt x="1" y="6430"/>
                  </a:cubicBezTo>
                  <a:cubicBezTo>
                    <a:pt x="263" y="6727"/>
                    <a:pt x="513" y="7037"/>
                    <a:pt x="775" y="7334"/>
                  </a:cubicBezTo>
                  <a:cubicBezTo>
                    <a:pt x="2251" y="4929"/>
                    <a:pt x="3692" y="2489"/>
                    <a:pt x="5085" y="24"/>
                  </a:cubicBezTo>
                  <a:lnTo>
                    <a:pt x="5037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0;p39">
              <a:extLst>
                <a:ext uri="{FF2B5EF4-FFF2-40B4-BE49-F238E27FC236}">
                  <a16:creationId xmlns:a16="http://schemas.microsoft.com/office/drawing/2014/main" id="{FC0A3E56-4D6C-4F39-8CE0-E93710C59AC2}"/>
                </a:ext>
              </a:extLst>
            </p:cNvPr>
            <p:cNvSpPr/>
            <p:nvPr/>
          </p:nvSpPr>
          <p:spPr>
            <a:xfrm>
              <a:off x="4515725" y="1069100"/>
              <a:ext cx="401275" cy="586325"/>
            </a:xfrm>
            <a:custGeom>
              <a:avLst/>
              <a:gdLst/>
              <a:ahLst/>
              <a:cxnLst/>
              <a:rect l="l" t="t" r="r" b="b"/>
              <a:pathLst>
                <a:path w="16051" h="23453" extrusionOk="0">
                  <a:moveTo>
                    <a:pt x="10569" y="0"/>
                  </a:moveTo>
                  <a:cubicBezTo>
                    <a:pt x="10460" y="0"/>
                    <a:pt x="10347" y="15"/>
                    <a:pt x="10240" y="33"/>
                  </a:cubicBezTo>
                  <a:cubicBezTo>
                    <a:pt x="7442" y="473"/>
                    <a:pt x="4632" y="926"/>
                    <a:pt x="1822" y="1366"/>
                  </a:cubicBezTo>
                  <a:cubicBezTo>
                    <a:pt x="1215" y="1461"/>
                    <a:pt x="608" y="1557"/>
                    <a:pt x="1" y="1604"/>
                  </a:cubicBezTo>
                  <a:lnTo>
                    <a:pt x="1" y="1664"/>
                  </a:lnTo>
                  <a:cubicBezTo>
                    <a:pt x="346" y="4962"/>
                    <a:pt x="691" y="8248"/>
                    <a:pt x="1275" y="11510"/>
                  </a:cubicBezTo>
                  <a:cubicBezTo>
                    <a:pt x="1418" y="12248"/>
                    <a:pt x="1560" y="13010"/>
                    <a:pt x="1953" y="13653"/>
                  </a:cubicBezTo>
                  <a:cubicBezTo>
                    <a:pt x="2108" y="13915"/>
                    <a:pt x="2322" y="14165"/>
                    <a:pt x="2584" y="14296"/>
                  </a:cubicBezTo>
                  <a:cubicBezTo>
                    <a:pt x="2894" y="14451"/>
                    <a:pt x="3239" y="14463"/>
                    <a:pt x="3585" y="14463"/>
                  </a:cubicBezTo>
                  <a:cubicBezTo>
                    <a:pt x="4811" y="14451"/>
                    <a:pt x="6037" y="14308"/>
                    <a:pt x="7228" y="14034"/>
                  </a:cubicBezTo>
                  <a:cubicBezTo>
                    <a:pt x="7252" y="14022"/>
                    <a:pt x="7264" y="14022"/>
                    <a:pt x="7275" y="14011"/>
                  </a:cubicBezTo>
                  <a:cubicBezTo>
                    <a:pt x="8776" y="13570"/>
                    <a:pt x="11633" y="12665"/>
                    <a:pt x="11633" y="12665"/>
                  </a:cubicBezTo>
                  <a:lnTo>
                    <a:pt x="11681" y="12689"/>
                  </a:lnTo>
                  <a:cubicBezTo>
                    <a:pt x="10288" y="15154"/>
                    <a:pt x="8847" y="17594"/>
                    <a:pt x="7371" y="19999"/>
                  </a:cubicBezTo>
                  <a:cubicBezTo>
                    <a:pt x="8073" y="20845"/>
                    <a:pt x="8776" y="21678"/>
                    <a:pt x="9478" y="22512"/>
                  </a:cubicBezTo>
                  <a:cubicBezTo>
                    <a:pt x="9776" y="22857"/>
                    <a:pt x="10073" y="23214"/>
                    <a:pt x="10443" y="23452"/>
                  </a:cubicBezTo>
                  <a:cubicBezTo>
                    <a:pt x="12395" y="22071"/>
                    <a:pt x="14264" y="20583"/>
                    <a:pt x="16050" y="19011"/>
                  </a:cubicBezTo>
                  <a:lnTo>
                    <a:pt x="16027" y="18987"/>
                  </a:lnTo>
                  <a:cubicBezTo>
                    <a:pt x="15943" y="18654"/>
                    <a:pt x="15848" y="18321"/>
                    <a:pt x="15753" y="17987"/>
                  </a:cubicBezTo>
                  <a:cubicBezTo>
                    <a:pt x="14848" y="14689"/>
                    <a:pt x="14014" y="11367"/>
                    <a:pt x="13252" y="8034"/>
                  </a:cubicBezTo>
                  <a:cubicBezTo>
                    <a:pt x="13633" y="7569"/>
                    <a:pt x="13991" y="7093"/>
                    <a:pt x="14217" y="6533"/>
                  </a:cubicBezTo>
                  <a:cubicBezTo>
                    <a:pt x="14479" y="5902"/>
                    <a:pt x="14514" y="5129"/>
                    <a:pt x="14157" y="4533"/>
                  </a:cubicBezTo>
                  <a:cubicBezTo>
                    <a:pt x="14014" y="4307"/>
                    <a:pt x="13800" y="4105"/>
                    <a:pt x="13550" y="4033"/>
                  </a:cubicBezTo>
                  <a:cubicBezTo>
                    <a:pt x="13473" y="4010"/>
                    <a:pt x="13396" y="3997"/>
                    <a:pt x="13319" y="3997"/>
                  </a:cubicBezTo>
                  <a:cubicBezTo>
                    <a:pt x="13277" y="3997"/>
                    <a:pt x="13235" y="4001"/>
                    <a:pt x="13193" y="4009"/>
                  </a:cubicBezTo>
                  <a:cubicBezTo>
                    <a:pt x="12967" y="4057"/>
                    <a:pt x="12776" y="4224"/>
                    <a:pt x="12621" y="4390"/>
                  </a:cubicBezTo>
                  <a:cubicBezTo>
                    <a:pt x="12205" y="4795"/>
                    <a:pt x="11859" y="5271"/>
                    <a:pt x="11586" y="5783"/>
                  </a:cubicBezTo>
                  <a:lnTo>
                    <a:pt x="11514" y="5748"/>
                  </a:lnTo>
                  <a:cubicBezTo>
                    <a:pt x="11419" y="4045"/>
                    <a:pt x="11300" y="2331"/>
                    <a:pt x="11169" y="628"/>
                  </a:cubicBezTo>
                  <a:cubicBezTo>
                    <a:pt x="11145" y="473"/>
                    <a:pt x="11133" y="307"/>
                    <a:pt x="11038" y="176"/>
                  </a:cubicBezTo>
                  <a:cubicBezTo>
                    <a:pt x="10926" y="41"/>
                    <a:pt x="10753" y="0"/>
                    <a:pt x="1056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1;p39">
              <a:extLst>
                <a:ext uri="{FF2B5EF4-FFF2-40B4-BE49-F238E27FC236}">
                  <a16:creationId xmlns:a16="http://schemas.microsoft.com/office/drawing/2014/main" id="{28A4A8CD-4560-4027-B476-AEABC6CD877D}"/>
                </a:ext>
              </a:extLst>
            </p:cNvPr>
            <p:cNvSpPr/>
            <p:nvPr/>
          </p:nvSpPr>
          <p:spPr>
            <a:xfrm>
              <a:off x="4397550" y="988325"/>
              <a:ext cx="457525" cy="225375"/>
            </a:xfrm>
            <a:custGeom>
              <a:avLst/>
              <a:gdLst/>
              <a:ahLst/>
              <a:cxnLst/>
              <a:rect l="l" t="t" r="r" b="b"/>
              <a:pathLst>
                <a:path w="18301" h="9015" extrusionOk="0">
                  <a:moveTo>
                    <a:pt x="16256" y="0"/>
                  </a:moveTo>
                  <a:cubicBezTo>
                    <a:pt x="16049" y="0"/>
                    <a:pt x="15834" y="72"/>
                    <a:pt x="15634" y="144"/>
                  </a:cubicBezTo>
                  <a:cubicBezTo>
                    <a:pt x="12231" y="1376"/>
                    <a:pt x="8621" y="2010"/>
                    <a:pt x="5002" y="2010"/>
                  </a:cubicBezTo>
                  <a:cubicBezTo>
                    <a:pt x="4633" y="2010"/>
                    <a:pt x="4264" y="2003"/>
                    <a:pt x="3894" y="1990"/>
                  </a:cubicBezTo>
                  <a:cubicBezTo>
                    <a:pt x="3063" y="1959"/>
                    <a:pt x="2232" y="1902"/>
                    <a:pt x="1401" y="1902"/>
                  </a:cubicBezTo>
                  <a:cubicBezTo>
                    <a:pt x="1267" y="1902"/>
                    <a:pt x="1134" y="1903"/>
                    <a:pt x="1001" y="1906"/>
                  </a:cubicBezTo>
                  <a:cubicBezTo>
                    <a:pt x="763" y="1906"/>
                    <a:pt x="501" y="1930"/>
                    <a:pt x="311" y="2073"/>
                  </a:cubicBezTo>
                  <a:cubicBezTo>
                    <a:pt x="84" y="2240"/>
                    <a:pt x="1" y="2573"/>
                    <a:pt x="60" y="2859"/>
                  </a:cubicBezTo>
                  <a:cubicBezTo>
                    <a:pt x="108" y="3145"/>
                    <a:pt x="299" y="3395"/>
                    <a:pt x="489" y="3597"/>
                  </a:cubicBezTo>
                  <a:cubicBezTo>
                    <a:pt x="1227" y="4383"/>
                    <a:pt x="2299" y="4752"/>
                    <a:pt x="3370" y="4847"/>
                  </a:cubicBezTo>
                  <a:cubicBezTo>
                    <a:pt x="3560" y="4862"/>
                    <a:pt x="3749" y="4869"/>
                    <a:pt x="3939" y="4869"/>
                  </a:cubicBezTo>
                  <a:cubicBezTo>
                    <a:pt x="4202" y="4869"/>
                    <a:pt x="4465" y="4856"/>
                    <a:pt x="4728" y="4835"/>
                  </a:cubicBezTo>
                  <a:cubicBezTo>
                    <a:pt x="5335" y="4788"/>
                    <a:pt x="5942" y="4692"/>
                    <a:pt x="6549" y="4597"/>
                  </a:cubicBezTo>
                  <a:cubicBezTo>
                    <a:pt x="9359" y="4157"/>
                    <a:pt x="12169" y="3704"/>
                    <a:pt x="14967" y="3264"/>
                  </a:cubicBezTo>
                  <a:cubicBezTo>
                    <a:pt x="15074" y="3246"/>
                    <a:pt x="15187" y="3231"/>
                    <a:pt x="15296" y="3231"/>
                  </a:cubicBezTo>
                  <a:cubicBezTo>
                    <a:pt x="15480" y="3231"/>
                    <a:pt x="15653" y="3272"/>
                    <a:pt x="15765" y="3407"/>
                  </a:cubicBezTo>
                  <a:cubicBezTo>
                    <a:pt x="15860" y="3538"/>
                    <a:pt x="15872" y="3704"/>
                    <a:pt x="15896" y="3859"/>
                  </a:cubicBezTo>
                  <a:cubicBezTo>
                    <a:pt x="16027" y="5562"/>
                    <a:pt x="16146" y="7276"/>
                    <a:pt x="16241" y="8979"/>
                  </a:cubicBezTo>
                  <a:lnTo>
                    <a:pt x="16313" y="9014"/>
                  </a:lnTo>
                  <a:cubicBezTo>
                    <a:pt x="16586" y="8502"/>
                    <a:pt x="16932" y="8026"/>
                    <a:pt x="17348" y="7621"/>
                  </a:cubicBezTo>
                  <a:cubicBezTo>
                    <a:pt x="17503" y="7455"/>
                    <a:pt x="17694" y="7288"/>
                    <a:pt x="17920" y="7240"/>
                  </a:cubicBezTo>
                  <a:cubicBezTo>
                    <a:pt x="17962" y="7232"/>
                    <a:pt x="18004" y="7228"/>
                    <a:pt x="18046" y="7228"/>
                  </a:cubicBezTo>
                  <a:cubicBezTo>
                    <a:pt x="18123" y="7228"/>
                    <a:pt x="18200" y="7241"/>
                    <a:pt x="18277" y="7264"/>
                  </a:cubicBezTo>
                  <a:lnTo>
                    <a:pt x="18301" y="7181"/>
                  </a:lnTo>
                  <a:cubicBezTo>
                    <a:pt x="17884" y="5121"/>
                    <a:pt x="17479" y="3061"/>
                    <a:pt x="17063" y="990"/>
                  </a:cubicBezTo>
                  <a:cubicBezTo>
                    <a:pt x="16991" y="632"/>
                    <a:pt x="16884" y="216"/>
                    <a:pt x="16551" y="61"/>
                  </a:cubicBezTo>
                  <a:cubicBezTo>
                    <a:pt x="16457" y="18"/>
                    <a:pt x="16357" y="0"/>
                    <a:pt x="162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12;p39">
              <a:extLst>
                <a:ext uri="{FF2B5EF4-FFF2-40B4-BE49-F238E27FC236}">
                  <a16:creationId xmlns:a16="http://schemas.microsoft.com/office/drawing/2014/main" id="{45EB12A8-3D84-44A9-AE4F-211F98A1DC6A}"/>
                </a:ext>
              </a:extLst>
            </p:cNvPr>
            <p:cNvSpPr/>
            <p:nvPr/>
          </p:nvSpPr>
          <p:spPr>
            <a:xfrm>
              <a:off x="4231775" y="1512225"/>
              <a:ext cx="953400" cy="989825"/>
            </a:xfrm>
            <a:custGeom>
              <a:avLst/>
              <a:gdLst/>
              <a:ahLst/>
              <a:cxnLst/>
              <a:rect l="l" t="t" r="r" b="b"/>
              <a:pathLst>
                <a:path w="38136" h="39593" extrusionOk="0">
                  <a:moveTo>
                    <a:pt x="18133" y="0"/>
                  </a:moveTo>
                  <a:lnTo>
                    <a:pt x="18133" y="0"/>
                  </a:lnTo>
                  <a:cubicBezTo>
                    <a:pt x="16574" y="298"/>
                    <a:pt x="15014" y="643"/>
                    <a:pt x="13454" y="1036"/>
                  </a:cubicBezTo>
                  <a:cubicBezTo>
                    <a:pt x="11728" y="1524"/>
                    <a:pt x="10049" y="2274"/>
                    <a:pt x="8680" y="3453"/>
                  </a:cubicBezTo>
                  <a:cubicBezTo>
                    <a:pt x="7323" y="4632"/>
                    <a:pt x="6584" y="6061"/>
                    <a:pt x="6037" y="7620"/>
                  </a:cubicBezTo>
                  <a:cubicBezTo>
                    <a:pt x="5691" y="9013"/>
                    <a:pt x="5346" y="10394"/>
                    <a:pt x="5025" y="11787"/>
                  </a:cubicBezTo>
                  <a:lnTo>
                    <a:pt x="5013" y="11787"/>
                  </a:lnTo>
                  <a:lnTo>
                    <a:pt x="5001" y="11883"/>
                  </a:lnTo>
                  <a:cubicBezTo>
                    <a:pt x="4941" y="12097"/>
                    <a:pt x="4894" y="12311"/>
                    <a:pt x="4846" y="12538"/>
                  </a:cubicBezTo>
                  <a:lnTo>
                    <a:pt x="4858" y="12538"/>
                  </a:lnTo>
                  <a:lnTo>
                    <a:pt x="2941" y="21622"/>
                  </a:lnTo>
                  <a:lnTo>
                    <a:pt x="0" y="23039"/>
                  </a:lnTo>
                  <a:cubicBezTo>
                    <a:pt x="0" y="23039"/>
                    <a:pt x="381" y="24087"/>
                    <a:pt x="2608" y="26480"/>
                  </a:cubicBezTo>
                  <a:cubicBezTo>
                    <a:pt x="2608" y="26480"/>
                    <a:pt x="3108" y="27158"/>
                    <a:pt x="3513" y="28075"/>
                  </a:cubicBezTo>
                  <a:lnTo>
                    <a:pt x="10216" y="23801"/>
                  </a:lnTo>
                  <a:cubicBezTo>
                    <a:pt x="10216" y="23801"/>
                    <a:pt x="10728" y="31516"/>
                    <a:pt x="10418" y="37624"/>
                  </a:cubicBezTo>
                  <a:cubicBezTo>
                    <a:pt x="10418" y="37624"/>
                    <a:pt x="15476" y="39593"/>
                    <a:pt x="22762" y="39593"/>
                  </a:cubicBezTo>
                  <a:cubicBezTo>
                    <a:pt x="26463" y="39593"/>
                    <a:pt x="30739" y="39085"/>
                    <a:pt x="35219" y="37553"/>
                  </a:cubicBezTo>
                  <a:lnTo>
                    <a:pt x="34088" y="18431"/>
                  </a:lnTo>
                  <a:lnTo>
                    <a:pt x="36409" y="12538"/>
                  </a:lnTo>
                  <a:cubicBezTo>
                    <a:pt x="36564" y="12133"/>
                    <a:pt x="36719" y="11728"/>
                    <a:pt x="36874" y="11335"/>
                  </a:cubicBezTo>
                  <a:cubicBezTo>
                    <a:pt x="36874" y="11335"/>
                    <a:pt x="36874" y="11323"/>
                    <a:pt x="36886" y="11323"/>
                  </a:cubicBezTo>
                  <a:cubicBezTo>
                    <a:pt x="37005" y="11002"/>
                    <a:pt x="37136" y="10668"/>
                    <a:pt x="37267" y="10347"/>
                  </a:cubicBezTo>
                  <a:cubicBezTo>
                    <a:pt x="37374" y="10073"/>
                    <a:pt x="37481" y="9799"/>
                    <a:pt x="37576" y="9537"/>
                  </a:cubicBezTo>
                  <a:cubicBezTo>
                    <a:pt x="37576" y="9525"/>
                    <a:pt x="37588" y="9525"/>
                    <a:pt x="37588" y="9525"/>
                  </a:cubicBezTo>
                  <a:cubicBezTo>
                    <a:pt x="38136" y="7108"/>
                    <a:pt x="37422" y="4346"/>
                    <a:pt x="35755" y="2536"/>
                  </a:cubicBezTo>
                  <a:cubicBezTo>
                    <a:pt x="35421" y="2167"/>
                    <a:pt x="34695" y="1679"/>
                    <a:pt x="34088" y="1453"/>
                  </a:cubicBezTo>
                  <a:cubicBezTo>
                    <a:pt x="31790" y="917"/>
                    <a:pt x="29456" y="512"/>
                    <a:pt x="27111" y="250"/>
                  </a:cubicBezTo>
                  <a:lnTo>
                    <a:pt x="27111" y="250"/>
                  </a:lnTo>
                  <a:cubicBezTo>
                    <a:pt x="27206" y="584"/>
                    <a:pt x="27301" y="917"/>
                    <a:pt x="27385" y="1250"/>
                  </a:cubicBezTo>
                  <a:lnTo>
                    <a:pt x="27408" y="1274"/>
                  </a:lnTo>
                  <a:cubicBezTo>
                    <a:pt x="25622" y="2846"/>
                    <a:pt x="23753" y="4334"/>
                    <a:pt x="21801" y="5703"/>
                  </a:cubicBezTo>
                  <a:cubicBezTo>
                    <a:pt x="21431" y="5477"/>
                    <a:pt x="21134" y="5120"/>
                    <a:pt x="20836" y="4775"/>
                  </a:cubicBezTo>
                  <a:cubicBezTo>
                    <a:pt x="20134" y="3941"/>
                    <a:pt x="19431" y="3108"/>
                    <a:pt x="18729" y="2263"/>
                  </a:cubicBezTo>
                  <a:cubicBezTo>
                    <a:pt x="18467" y="1965"/>
                    <a:pt x="18217" y="1655"/>
                    <a:pt x="17955" y="1358"/>
                  </a:cubicBezTo>
                  <a:cubicBezTo>
                    <a:pt x="18014" y="905"/>
                    <a:pt x="18074" y="453"/>
                    <a:pt x="18133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13;p39">
              <a:extLst>
                <a:ext uri="{FF2B5EF4-FFF2-40B4-BE49-F238E27FC236}">
                  <a16:creationId xmlns:a16="http://schemas.microsoft.com/office/drawing/2014/main" id="{C4D512CC-128C-4415-8A2E-48BDEFD7EDAA}"/>
                </a:ext>
              </a:extLst>
            </p:cNvPr>
            <p:cNvSpPr/>
            <p:nvPr/>
          </p:nvSpPr>
          <p:spPr>
            <a:xfrm>
              <a:off x="4487150" y="2449825"/>
              <a:ext cx="889725" cy="1782400"/>
            </a:xfrm>
            <a:custGeom>
              <a:avLst/>
              <a:gdLst/>
              <a:ahLst/>
              <a:cxnLst/>
              <a:rect l="l" t="t" r="r" b="b"/>
              <a:pathLst>
                <a:path w="35589" h="71296" extrusionOk="0">
                  <a:moveTo>
                    <a:pt x="215" y="1"/>
                  </a:moveTo>
                  <a:cubicBezTo>
                    <a:pt x="203" y="144"/>
                    <a:pt x="203" y="287"/>
                    <a:pt x="191" y="430"/>
                  </a:cubicBezTo>
                  <a:lnTo>
                    <a:pt x="167" y="6645"/>
                  </a:lnTo>
                  <a:lnTo>
                    <a:pt x="1" y="71295"/>
                  </a:lnTo>
                  <a:lnTo>
                    <a:pt x="9526" y="71295"/>
                  </a:lnTo>
                  <a:lnTo>
                    <a:pt x="10585" y="23194"/>
                  </a:lnTo>
                  <a:lnTo>
                    <a:pt x="11657" y="33136"/>
                  </a:lnTo>
                  <a:lnTo>
                    <a:pt x="25206" y="68736"/>
                  </a:lnTo>
                  <a:lnTo>
                    <a:pt x="27671" y="68093"/>
                  </a:lnTo>
                  <a:lnTo>
                    <a:pt x="34731" y="66259"/>
                  </a:lnTo>
                  <a:lnTo>
                    <a:pt x="35589" y="66033"/>
                  </a:lnTo>
                  <a:lnTo>
                    <a:pt x="23873" y="30433"/>
                  </a:lnTo>
                  <a:lnTo>
                    <a:pt x="25206" y="13"/>
                  </a:lnTo>
                  <a:lnTo>
                    <a:pt x="25206" y="13"/>
                  </a:lnTo>
                  <a:cubicBezTo>
                    <a:pt x="25135" y="25"/>
                    <a:pt x="25075" y="49"/>
                    <a:pt x="25004" y="60"/>
                  </a:cubicBezTo>
                  <a:cubicBezTo>
                    <a:pt x="21020" y="1241"/>
                    <a:pt x="16867" y="1830"/>
                    <a:pt x="12714" y="1830"/>
                  </a:cubicBezTo>
                  <a:cubicBezTo>
                    <a:pt x="8488" y="1830"/>
                    <a:pt x="4262" y="1220"/>
                    <a:pt x="21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14;p39">
              <a:extLst>
                <a:ext uri="{FF2B5EF4-FFF2-40B4-BE49-F238E27FC236}">
                  <a16:creationId xmlns:a16="http://schemas.microsoft.com/office/drawing/2014/main" id="{81D3ED27-58F2-4405-B175-0FCC974939F5}"/>
                </a:ext>
              </a:extLst>
            </p:cNvPr>
            <p:cNvSpPr/>
            <p:nvPr/>
          </p:nvSpPr>
          <p:spPr>
            <a:xfrm>
              <a:off x="4037100" y="1853125"/>
              <a:ext cx="323875" cy="134775"/>
            </a:xfrm>
            <a:custGeom>
              <a:avLst/>
              <a:gdLst/>
              <a:ahLst/>
              <a:cxnLst/>
              <a:rect l="l" t="t" r="r" b="b"/>
              <a:pathLst>
                <a:path w="12955" h="5391" extrusionOk="0">
                  <a:moveTo>
                    <a:pt x="9798" y="1"/>
                  </a:moveTo>
                  <a:cubicBezTo>
                    <a:pt x="9640" y="1"/>
                    <a:pt x="9485" y="32"/>
                    <a:pt x="9335" y="56"/>
                  </a:cubicBezTo>
                  <a:cubicBezTo>
                    <a:pt x="6227" y="711"/>
                    <a:pt x="3108" y="1354"/>
                    <a:pt x="0" y="1997"/>
                  </a:cubicBezTo>
                  <a:lnTo>
                    <a:pt x="0" y="2021"/>
                  </a:lnTo>
                  <a:cubicBezTo>
                    <a:pt x="477" y="3164"/>
                    <a:pt x="1548" y="3997"/>
                    <a:pt x="2715" y="4367"/>
                  </a:cubicBezTo>
                  <a:cubicBezTo>
                    <a:pt x="3345" y="4570"/>
                    <a:pt x="4003" y="4655"/>
                    <a:pt x="4664" y="4655"/>
                  </a:cubicBezTo>
                  <a:cubicBezTo>
                    <a:pt x="5239" y="4655"/>
                    <a:pt x="5817" y="4591"/>
                    <a:pt x="6382" y="4486"/>
                  </a:cubicBezTo>
                  <a:cubicBezTo>
                    <a:pt x="7466" y="4283"/>
                    <a:pt x="8549" y="3914"/>
                    <a:pt x="9490" y="3331"/>
                  </a:cubicBezTo>
                  <a:lnTo>
                    <a:pt x="9502" y="3366"/>
                  </a:lnTo>
                  <a:cubicBezTo>
                    <a:pt x="10121" y="3962"/>
                    <a:pt x="10740" y="4557"/>
                    <a:pt x="11347" y="5152"/>
                  </a:cubicBezTo>
                  <a:cubicBezTo>
                    <a:pt x="11430" y="5236"/>
                    <a:pt x="11514" y="5319"/>
                    <a:pt x="11597" y="5390"/>
                  </a:cubicBezTo>
                  <a:cubicBezTo>
                    <a:pt x="12062" y="4200"/>
                    <a:pt x="12514" y="3009"/>
                    <a:pt x="12954" y="1807"/>
                  </a:cubicBezTo>
                  <a:lnTo>
                    <a:pt x="12800" y="1747"/>
                  </a:lnTo>
                  <a:cubicBezTo>
                    <a:pt x="12597" y="1616"/>
                    <a:pt x="12383" y="1485"/>
                    <a:pt x="12181" y="1342"/>
                  </a:cubicBezTo>
                  <a:cubicBezTo>
                    <a:pt x="11645" y="997"/>
                    <a:pt x="11109" y="640"/>
                    <a:pt x="10561" y="295"/>
                  </a:cubicBezTo>
                  <a:cubicBezTo>
                    <a:pt x="10383" y="176"/>
                    <a:pt x="10204" y="56"/>
                    <a:pt x="10002" y="21"/>
                  </a:cubicBezTo>
                  <a:cubicBezTo>
                    <a:pt x="9934" y="6"/>
                    <a:pt x="9866" y="1"/>
                    <a:pt x="979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CF05AB1-1776-4439-AE90-E2E9B0246D60}"/>
              </a:ext>
            </a:extLst>
          </p:cNvPr>
          <p:cNvGrpSpPr/>
          <p:nvPr/>
        </p:nvGrpSpPr>
        <p:grpSpPr>
          <a:xfrm>
            <a:off x="1129116" y="1374039"/>
            <a:ext cx="1521533" cy="3304962"/>
            <a:chOff x="1129116" y="1374039"/>
            <a:chExt cx="1521533" cy="3304962"/>
          </a:xfrm>
        </p:grpSpPr>
        <p:grpSp>
          <p:nvGrpSpPr>
            <p:cNvPr id="58" name="Google Shape;1670;p54">
              <a:extLst>
                <a:ext uri="{FF2B5EF4-FFF2-40B4-BE49-F238E27FC236}">
                  <a16:creationId xmlns:a16="http://schemas.microsoft.com/office/drawing/2014/main" id="{0B2218F4-25A4-4A49-A238-D78DB6070E0E}"/>
                </a:ext>
              </a:extLst>
            </p:cNvPr>
            <p:cNvGrpSpPr/>
            <p:nvPr/>
          </p:nvGrpSpPr>
          <p:grpSpPr>
            <a:xfrm>
              <a:off x="1129116" y="1374039"/>
              <a:ext cx="1521533" cy="3304962"/>
              <a:chOff x="6417224" y="2247097"/>
              <a:chExt cx="951950" cy="1740368"/>
            </a:xfrm>
          </p:grpSpPr>
          <p:sp>
            <p:nvSpPr>
              <p:cNvPr id="60" name="Google Shape;1671;p54">
                <a:extLst>
                  <a:ext uri="{FF2B5EF4-FFF2-40B4-BE49-F238E27FC236}">
                    <a16:creationId xmlns:a16="http://schemas.microsoft.com/office/drawing/2014/main" id="{5E5BB4AF-175E-41E1-A37F-8D83F868412B}"/>
                  </a:ext>
                </a:extLst>
              </p:cNvPr>
              <p:cNvSpPr/>
              <p:nvPr/>
            </p:nvSpPr>
            <p:spPr>
              <a:xfrm>
                <a:off x="6505324" y="2247511"/>
                <a:ext cx="86385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72;p54">
                <a:extLst>
                  <a:ext uri="{FF2B5EF4-FFF2-40B4-BE49-F238E27FC236}">
                    <a16:creationId xmlns:a16="http://schemas.microsoft.com/office/drawing/2014/main" id="{BDD56E3E-DA19-414C-9BEE-448BD68C5DC8}"/>
                  </a:ext>
                </a:extLst>
              </p:cNvPr>
              <p:cNvSpPr/>
              <p:nvPr/>
            </p:nvSpPr>
            <p:spPr>
              <a:xfrm>
                <a:off x="6417224" y="2247097"/>
                <a:ext cx="868375" cy="1740368"/>
              </a:xfrm>
              <a:custGeom>
                <a:avLst/>
                <a:gdLst/>
                <a:ahLst/>
                <a:cxnLst/>
                <a:rect l="l" t="t" r="r" b="b"/>
                <a:pathLst>
                  <a:path w="34735" h="71451" extrusionOk="0">
                    <a:moveTo>
                      <a:pt x="1787" y="1"/>
                    </a:moveTo>
                    <a:cubicBezTo>
                      <a:pt x="804" y="1"/>
                      <a:pt x="1" y="1115"/>
                      <a:pt x="1" y="2492"/>
                    </a:cubicBezTo>
                    <a:lnTo>
                      <a:pt x="1" y="68975"/>
                    </a:lnTo>
                    <a:cubicBezTo>
                      <a:pt x="1" y="70336"/>
                      <a:pt x="804" y="71450"/>
                      <a:pt x="1787" y="71450"/>
                    </a:cubicBezTo>
                    <a:lnTo>
                      <a:pt x="34734" y="71450"/>
                    </a:lnTo>
                    <a:lnTo>
                      <a:pt x="34734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73;p54">
                <a:extLst>
                  <a:ext uri="{FF2B5EF4-FFF2-40B4-BE49-F238E27FC236}">
                    <a16:creationId xmlns:a16="http://schemas.microsoft.com/office/drawing/2014/main" id="{F48A6227-ECFA-44A8-92F6-0C76BBC4DE94}"/>
                  </a:ext>
                </a:extLst>
              </p:cNvPr>
              <p:cNvSpPr/>
              <p:nvPr/>
            </p:nvSpPr>
            <p:spPr>
              <a:xfrm>
                <a:off x="6492619" y="2340952"/>
                <a:ext cx="813450" cy="1457323"/>
              </a:xfrm>
              <a:custGeom>
                <a:avLst/>
                <a:gdLst/>
                <a:ahLst/>
                <a:cxnLst/>
                <a:rect l="l" t="t" r="r" b="b"/>
                <a:pathLst>
                  <a:path w="32538" h="60944" extrusionOk="0">
                    <a:moveTo>
                      <a:pt x="427" y="0"/>
                    </a:moveTo>
                    <a:cubicBezTo>
                      <a:pt x="198" y="0"/>
                      <a:pt x="1" y="197"/>
                      <a:pt x="1" y="426"/>
                    </a:cubicBezTo>
                    <a:lnTo>
                      <a:pt x="1" y="60533"/>
                    </a:lnTo>
                    <a:cubicBezTo>
                      <a:pt x="1" y="60763"/>
                      <a:pt x="198" y="60943"/>
                      <a:pt x="427" y="60943"/>
                    </a:cubicBezTo>
                    <a:lnTo>
                      <a:pt x="32128" y="60943"/>
                    </a:lnTo>
                    <a:cubicBezTo>
                      <a:pt x="32357" y="60943"/>
                      <a:pt x="32538" y="60763"/>
                      <a:pt x="32538" y="60533"/>
                    </a:cubicBezTo>
                    <a:lnTo>
                      <a:pt x="32538" y="426"/>
                    </a:lnTo>
                    <a:cubicBezTo>
                      <a:pt x="32538" y="197"/>
                      <a:pt x="32357" y="0"/>
                      <a:pt x="32128" y="0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74;p54">
                <a:extLst>
                  <a:ext uri="{FF2B5EF4-FFF2-40B4-BE49-F238E27FC236}">
                    <a16:creationId xmlns:a16="http://schemas.microsoft.com/office/drawing/2014/main" id="{49B72FD3-8422-44E6-91BE-B51F01FD4FB8}"/>
                  </a:ext>
                </a:extLst>
              </p:cNvPr>
              <p:cNvSpPr/>
              <p:nvPr/>
            </p:nvSpPr>
            <p:spPr>
              <a:xfrm>
                <a:off x="6842728" y="3843492"/>
                <a:ext cx="109599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675;p54">
                <a:extLst>
                  <a:ext uri="{FF2B5EF4-FFF2-40B4-BE49-F238E27FC236}">
                    <a16:creationId xmlns:a16="http://schemas.microsoft.com/office/drawing/2014/main" id="{24D2549C-A308-4233-AC03-C42796EDD7A9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676;p54">
                <a:extLst>
                  <a:ext uri="{FF2B5EF4-FFF2-40B4-BE49-F238E27FC236}">
                    <a16:creationId xmlns:a16="http://schemas.microsoft.com/office/drawing/2014/main" id="{4B63D7C0-E475-4305-B6EB-39F1C4E04973}"/>
                  </a:ext>
                </a:extLst>
              </p:cNvPr>
              <p:cNvSpPr/>
              <p:nvPr/>
            </p:nvSpPr>
            <p:spPr>
              <a:xfrm>
                <a:off x="7116325" y="3860642"/>
                <a:ext cx="60675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51" extrusionOk="0">
                    <a:moveTo>
                      <a:pt x="2328" y="0"/>
                    </a:moveTo>
                    <a:lnTo>
                      <a:pt x="328" y="656"/>
                    </a:lnTo>
                    <a:cubicBezTo>
                      <a:pt x="148" y="688"/>
                      <a:pt x="0" y="836"/>
                      <a:pt x="0" y="1033"/>
                    </a:cubicBezTo>
                    <a:cubicBezTo>
                      <a:pt x="0" y="1197"/>
                      <a:pt x="132" y="1328"/>
                      <a:pt x="361" y="1393"/>
                    </a:cubicBezTo>
                    <a:lnTo>
                      <a:pt x="2328" y="1951"/>
                    </a:lnTo>
                    <a:lnTo>
                      <a:pt x="2426" y="1606"/>
                    </a:lnTo>
                    <a:lnTo>
                      <a:pt x="459" y="1049"/>
                    </a:lnTo>
                    <a:cubicBezTo>
                      <a:pt x="427" y="1049"/>
                      <a:pt x="394" y="1033"/>
                      <a:pt x="377" y="1016"/>
                    </a:cubicBezTo>
                    <a:lnTo>
                      <a:pt x="427" y="1000"/>
                    </a:lnTo>
                    <a:lnTo>
                      <a:pt x="2426" y="344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677;p54">
                <a:extLst>
                  <a:ext uri="{FF2B5EF4-FFF2-40B4-BE49-F238E27FC236}">
                    <a16:creationId xmlns:a16="http://schemas.microsoft.com/office/drawing/2014/main" id="{951A0AC7-AD2B-467B-AB68-EF1777A6055F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129101AA-0AB7-40BF-9198-A4C02EFE6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46"/>
            <a:stretch/>
          </p:blipFill>
          <p:spPr>
            <a:xfrm>
              <a:off x="1246798" y="1552454"/>
              <a:ext cx="1307405" cy="276746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9AB72FA-24D7-48F7-96B2-ECF9FC705C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78"/>
          <a:stretch/>
        </p:blipFill>
        <p:spPr>
          <a:xfrm>
            <a:off x="1241605" y="1542234"/>
            <a:ext cx="1311357" cy="277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04091"/>
      </p:ext>
    </p:extLst>
  </p:cSld>
  <p:clrMapOvr>
    <a:masterClrMapping/>
  </p:clrMapOvr>
</p:sld>
</file>

<file path=ppt/theme/theme1.xml><?xml version="1.0" encoding="utf-8"?>
<a:theme xmlns:a="http://schemas.openxmlformats.org/drawingml/2006/main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259</Words>
  <Application>Microsoft Office PowerPoint</Application>
  <PresentationFormat>On-screen Show (16:9)</PresentationFormat>
  <Paragraphs>58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Oswald</vt:lpstr>
      <vt:lpstr>Open Sans</vt:lpstr>
      <vt:lpstr>Arial</vt:lpstr>
      <vt:lpstr>Environmental Consulting by Slidesgo</vt:lpstr>
      <vt:lpstr>FlowinBlue</vt:lpstr>
      <vt:lpstr>How much energy do you use, for each min you shower?</vt:lpstr>
      <vt:lpstr>20</vt:lpstr>
      <vt:lpstr>in a year</vt:lpstr>
      <vt:lpstr>FlowinBlue</vt:lpstr>
      <vt:lpstr>How it works </vt:lpstr>
      <vt:lpstr>Start your App</vt:lpstr>
      <vt:lpstr>Check your consumption</vt:lpstr>
      <vt:lpstr>Share your progress with your friends</vt:lpstr>
      <vt:lpstr>The team behind the project</vt:lpstr>
      <vt:lpstr>What's next?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FlowinBlue</dc:title>
  <dc:creator>Alexander</dc:creator>
  <cp:lastModifiedBy>Alexander Hofmann</cp:lastModifiedBy>
  <cp:revision>6</cp:revision>
  <dcterms:modified xsi:type="dcterms:W3CDTF">2021-11-21T10:17:19Z</dcterms:modified>
</cp:coreProperties>
</file>